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82" r:id="rId3"/>
    <p:sldId id="279" r:id="rId4"/>
    <p:sldId id="272" r:id="rId5"/>
    <p:sldId id="270" r:id="rId6"/>
    <p:sldId id="271" r:id="rId7"/>
    <p:sldId id="269" r:id="rId8"/>
    <p:sldId id="277" r:id="rId9"/>
    <p:sldId id="276" r:id="rId10"/>
    <p:sldId id="278" r:id="rId11"/>
    <p:sldId id="280" r:id="rId12"/>
    <p:sldId id="274" r:id="rId13"/>
  </p:sldIdLst>
  <p:sldSz cx="7772400" cy="10058400"/>
  <p:notesSz cx="6858000" cy="9144000"/>
  <p:embeddedFontLst>
    <p:embeddedFont>
      <p:font typeface="Calibri" panose="020F0502020204030204" pitchFamily="34" charset="0"/>
      <p:regular r:id="rId15"/>
      <p:bold r:id="rId16"/>
      <p:italic r:id="rId17"/>
      <p:boldItalic r:id="rId18"/>
    </p:embeddedFont>
    <p:embeddedFont>
      <p:font typeface="Ubuntu Condensed"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avanaugh" initials="SC" lastIdx="1" clrIdx="0">
    <p:extLst>
      <p:ext uri="{19B8F6BF-5375-455C-9EA6-DF929625EA0E}">
        <p15:presenceInfo xmlns:p15="http://schemas.microsoft.com/office/powerpoint/2012/main" userId="af97dd737639e2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9BC4"/>
    <a:srgbClr val="4FA3C9"/>
    <a:srgbClr val="0C8BD2"/>
    <a:srgbClr val="093B8D"/>
    <a:srgbClr val="0A4098"/>
    <a:srgbClr val="0A4E8C"/>
    <a:srgbClr val="084072"/>
    <a:srgbClr val="102FA0"/>
    <a:srgbClr val="00297A"/>
    <a:srgbClr val="ED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46" d="100"/>
          <a:sy n="46" d="100"/>
        </p:scale>
        <p:origin x="2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avanaugh" userId="af97dd737639e275" providerId="LiveId" clId="{AA88ACD1-7AC3-42F3-A745-50C1CF4CBF70}"/>
    <pc:docChg chg="custSel modSld">
      <pc:chgData name="Sara Cavanaugh" userId="af97dd737639e275" providerId="LiveId" clId="{AA88ACD1-7AC3-42F3-A745-50C1CF4CBF70}" dt="2018-01-02T17:47:37.220" v="122" actId="1036"/>
      <pc:docMkLst>
        <pc:docMk/>
      </pc:docMkLst>
      <pc:sldChg chg="modSp">
        <pc:chgData name="Sara Cavanaugh" userId="af97dd737639e275" providerId="LiveId" clId="{AA88ACD1-7AC3-42F3-A745-50C1CF4CBF70}" dt="2018-01-02T17:24:48.725" v="14" actId="20577"/>
        <pc:sldMkLst>
          <pc:docMk/>
          <pc:sldMk cId="0" sldId="256"/>
        </pc:sldMkLst>
        <pc:spChg chg="mod">
          <ac:chgData name="Sara Cavanaugh" userId="af97dd737639e275" providerId="LiveId" clId="{AA88ACD1-7AC3-42F3-A745-50C1CF4CBF70}" dt="2018-01-02T17:24:48.725" v="14" actId="20577"/>
          <ac:spMkLst>
            <pc:docMk/>
            <pc:sldMk cId="0" sldId="256"/>
            <ac:spMk id="54" creationId="{00000000-0000-0000-0000-000000000000}"/>
          </ac:spMkLst>
        </pc:spChg>
      </pc:sldChg>
      <pc:sldChg chg="modSp">
        <pc:chgData name="Sara Cavanaugh" userId="af97dd737639e275" providerId="LiveId" clId="{AA88ACD1-7AC3-42F3-A745-50C1CF4CBF70}" dt="2018-01-02T17:46:14.307" v="86" actId="1035"/>
        <pc:sldMkLst>
          <pc:docMk/>
          <pc:sldMk cId="4089050375" sldId="269"/>
        </pc:sldMkLst>
        <pc:spChg chg="mod">
          <ac:chgData name="Sara Cavanaugh" userId="af97dd737639e275" providerId="LiveId" clId="{AA88ACD1-7AC3-42F3-A745-50C1CF4CBF70}" dt="2018-01-02T17:46:14.307" v="86" actId="1035"/>
          <ac:spMkLst>
            <pc:docMk/>
            <pc:sldMk cId="4089050375" sldId="269"/>
            <ac:spMk id="120" creationId="{00000000-0000-0000-0000-000000000000}"/>
          </ac:spMkLst>
        </pc:spChg>
        <pc:spChg chg="mod">
          <ac:chgData name="Sara Cavanaugh" userId="af97dd737639e275" providerId="LiveId" clId="{AA88ACD1-7AC3-42F3-A745-50C1CF4CBF70}" dt="2018-01-02T17:46:14.307" v="86" actId="1035"/>
          <ac:spMkLst>
            <pc:docMk/>
            <pc:sldMk cId="4089050375" sldId="269"/>
            <ac:spMk id="121" creationId="{00000000-0000-0000-0000-000000000000}"/>
          </ac:spMkLst>
        </pc:spChg>
        <pc:spChg chg="mod">
          <ac:chgData name="Sara Cavanaugh" userId="af97dd737639e275" providerId="LiveId" clId="{AA88ACD1-7AC3-42F3-A745-50C1CF4CBF70}" dt="2018-01-02T17:46:14.307" v="86" actId="1035"/>
          <ac:spMkLst>
            <pc:docMk/>
            <pc:sldMk cId="4089050375" sldId="269"/>
            <ac:spMk id="122" creationId="{00000000-0000-0000-0000-000000000000}"/>
          </ac:spMkLst>
        </pc:spChg>
        <pc:picChg chg="mod">
          <ac:chgData name="Sara Cavanaugh" userId="af97dd737639e275" providerId="LiveId" clId="{AA88ACD1-7AC3-42F3-A745-50C1CF4CBF70}" dt="2018-01-02T17:46:06.057" v="79" actId="1036"/>
          <ac:picMkLst>
            <pc:docMk/>
            <pc:sldMk cId="4089050375" sldId="269"/>
            <ac:picMk id="117" creationId="{00000000-0000-0000-0000-000000000000}"/>
          </ac:picMkLst>
        </pc:picChg>
        <pc:picChg chg="mod">
          <ac:chgData name="Sara Cavanaugh" userId="af97dd737639e275" providerId="LiveId" clId="{AA88ACD1-7AC3-42F3-A745-50C1CF4CBF70}" dt="2018-01-02T17:46:06.057" v="79" actId="1036"/>
          <ac:picMkLst>
            <pc:docMk/>
            <pc:sldMk cId="4089050375" sldId="269"/>
            <ac:picMk id="118" creationId="{00000000-0000-0000-0000-000000000000}"/>
          </ac:picMkLst>
        </pc:picChg>
        <pc:picChg chg="mod">
          <ac:chgData name="Sara Cavanaugh" userId="af97dd737639e275" providerId="LiveId" clId="{AA88ACD1-7AC3-42F3-A745-50C1CF4CBF70}" dt="2018-01-02T17:46:06.057" v="79" actId="1036"/>
          <ac:picMkLst>
            <pc:docMk/>
            <pc:sldMk cId="4089050375" sldId="269"/>
            <ac:picMk id="119" creationId="{00000000-0000-0000-0000-000000000000}"/>
          </ac:picMkLst>
        </pc:picChg>
      </pc:sldChg>
      <pc:sldChg chg="modSp">
        <pc:chgData name="Sara Cavanaugh" userId="af97dd737639e275" providerId="LiveId" clId="{AA88ACD1-7AC3-42F3-A745-50C1CF4CBF70}" dt="2018-01-02T17:46:56.949" v="105" actId="1036"/>
        <pc:sldMkLst>
          <pc:docMk/>
          <pc:sldMk cId="945227558" sldId="270"/>
        </pc:sldMkLst>
        <pc:spChg chg="mod">
          <ac:chgData name="Sara Cavanaugh" userId="af97dd737639e275" providerId="LiveId" clId="{AA88ACD1-7AC3-42F3-A745-50C1CF4CBF70}" dt="2018-01-02T17:46:56.949" v="105" actId="1036"/>
          <ac:spMkLst>
            <pc:docMk/>
            <pc:sldMk cId="945227558" sldId="270"/>
            <ac:spMk id="30" creationId="{84335F3D-5F36-457C-B675-FDCADE607ABB}"/>
          </ac:spMkLst>
        </pc:spChg>
        <pc:spChg chg="mod">
          <ac:chgData name="Sara Cavanaugh" userId="af97dd737639e275" providerId="LiveId" clId="{AA88ACD1-7AC3-42F3-A745-50C1CF4CBF70}" dt="2018-01-02T17:46:50.125" v="103" actId="1036"/>
          <ac:spMkLst>
            <pc:docMk/>
            <pc:sldMk cId="945227558" sldId="270"/>
            <ac:spMk id="31" creationId="{216C6D6A-75B4-4FA7-AC51-513183457F45}"/>
          </ac:spMkLst>
        </pc:spChg>
        <pc:spChg chg="mod">
          <ac:chgData name="Sara Cavanaugh" userId="af97dd737639e275" providerId="LiveId" clId="{AA88ACD1-7AC3-42F3-A745-50C1CF4CBF70}" dt="2018-01-02T17:46:56.949" v="105" actId="1036"/>
          <ac:spMkLst>
            <pc:docMk/>
            <pc:sldMk cId="945227558" sldId="270"/>
            <ac:spMk id="32" creationId="{9FB3ED41-5BF3-4A59-88ED-0811F41B971A}"/>
          </ac:spMkLst>
        </pc:spChg>
        <pc:spChg chg="mod">
          <ac:chgData name="Sara Cavanaugh" userId="af97dd737639e275" providerId="LiveId" clId="{AA88ACD1-7AC3-42F3-A745-50C1CF4CBF70}" dt="2018-01-02T17:46:50.125" v="103" actId="1036"/>
          <ac:spMkLst>
            <pc:docMk/>
            <pc:sldMk cId="945227558" sldId="270"/>
            <ac:spMk id="34" creationId="{D09D141C-6BBC-4F87-B386-F414E0BDBB1E}"/>
          </ac:spMkLst>
        </pc:spChg>
      </pc:sldChg>
      <pc:sldChg chg="modSp">
        <pc:chgData name="Sara Cavanaugh" userId="af97dd737639e275" providerId="LiveId" clId="{AA88ACD1-7AC3-42F3-A745-50C1CF4CBF70}" dt="2018-01-02T17:46:33.585" v="93" actId="1036"/>
        <pc:sldMkLst>
          <pc:docMk/>
          <pc:sldMk cId="834100453" sldId="271"/>
        </pc:sldMkLst>
        <pc:spChg chg="mod">
          <ac:chgData name="Sara Cavanaugh" userId="af97dd737639e275" providerId="LiveId" clId="{AA88ACD1-7AC3-42F3-A745-50C1CF4CBF70}" dt="2018-01-02T17:46:33.585" v="93" actId="1036"/>
          <ac:spMkLst>
            <pc:docMk/>
            <pc:sldMk cId="834100453" sldId="271"/>
            <ac:spMk id="103" creationId="{00000000-0000-0000-0000-000000000000}"/>
          </ac:spMkLst>
        </pc:spChg>
        <pc:spChg chg="mod">
          <ac:chgData name="Sara Cavanaugh" userId="af97dd737639e275" providerId="LiveId" clId="{AA88ACD1-7AC3-42F3-A745-50C1CF4CBF70}" dt="2018-01-02T17:46:33.585" v="93" actId="1036"/>
          <ac:spMkLst>
            <pc:docMk/>
            <pc:sldMk cId="834100453" sldId="271"/>
            <ac:spMk id="104" creationId="{00000000-0000-0000-0000-000000000000}"/>
          </ac:spMkLst>
        </pc:spChg>
        <pc:spChg chg="mod">
          <ac:chgData name="Sara Cavanaugh" userId="af97dd737639e275" providerId="LiveId" clId="{AA88ACD1-7AC3-42F3-A745-50C1CF4CBF70}" dt="2018-01-02T17:46:33.585" v="93" actId="1036"/>
          <ac:spMkLst>
            <pc:docMk/>
            <pc:sldMk cId="834100453" sldId="271"/>
            <ac:spMk id="105" creationId="{00000000-0000-0000-0000-000000000000}"/>
          </ac:spMkLst>
        </pc:spChg>
        <pc:picChg chg="mod">
          <ac:chgData name="Sara Cavanaugh" userId="af97dd737639e275" providerId="LiveId" clId="{AA88ACD1-7AC3-42F3-A745-50C1CF4CBF70}" dt="2018-01-02T17:46:26.016" v="89" actId="1036"/>
          <ac:picMkLst>
            <pc:docMk/>
            <pc:sldMk cId="834100453" sldId="271"/>
            <ac:picMk id="100" creationId="{00000000-0000-0000-0000-000000000000}"/>
          </ac:picMkLst>
        </pc:picChg>
        <pc:picChg chg="mod">
          <ac:chgData name="Sara Cavanaugh" userId="af97dd737639e275" providerId="LiveId" clId="{AA88ACD1-7AC3-42F3-A745-50C1CF4CBF70}" dt="2018-01-02T17:46:26.016" v="89" actId="1036"/>
          <ac:picMkLst>
            <pc:docMk/>
            <pc:sldMk cId="834100453" sldId="271"/>
            <ac:picMk id="101" creationId="{00000000-0000-0000-0000-000000000000}"/>
          </ac:picMkLst>
        </pc:picChg>
        <pc:picChg chg="mod">
          <ac:chgData name="Sara Cavanaugh" userId="af97dd737639e275" providerId="LiveId" clId="{AA88ACD1-7AC3-42F3-A745-50C1CF4CBF70}" dt="2018-01-02T17:46:26.016" v="89" actId="1036"/>
          <ac:picMkLst>
            <pc:docMk/>
            <pc:sldMk cId="834100453" sldId="271"/>
            <ac:picMk id="102" creationId="{00000000-0000-0000-0000-000000000000}"/>
          </ac:picMkLst>
        </pc:picChg>
      </pc:sldChg>
      <pc:sldChg chg="modSp">
        <pc:chgData name="Sara Cavanaugh" userId="af97dd737639e275" providerId="LiveId" clId="{AA88ACD1-7AC3-42F3-A745-50C1CF4CBF70}" dt="2018-01-02T17:47:11.096" v="111" actId="1036"/>
        <pc:sldMkLst>
          <pc:docMk/>
          <pc:sldMk cId="915815342" sldId="272"/>
        </pc:sldMkLst>
        <pc:spChg chg="mod">
          <ac:chgData name="Sara Cavanaugh" userId="af97dd737639e275" providerId="LiveId" clId="{AA88ACD1-7AC3-42F3-A745-50C1CF4CBF70}" dt="2018-01-02T17:47:11.096" v="111" actId="1036"/>
          <ac:spMkLst>
            <pc:docMk/>
            <pc:sldMk cId="915815342" sldId="272"/>
            <ac:spMk id="22" creationId="{2887AB12-0B41-42C4-AE08-0D2B3BD45B2F}"/>
          </ac:spMkLst>
        </pc:spChg>
        <pc:spChg chg="mod">
          <ac:chgData name="Sara Cavanaugh" userId="af97dd737639e275" providerId="LiveId" clId="{AA88ACD1-7AC3-42F3-A745-50C1CF4CBF70}" dt="2018-01-02T17:42:45.413" v="23" actId="20577"/>
          <ac:spMkLst>
            <pc:docMk/>
            <pc:sldMk cId="915815342" sldId="272"/>
            <ac:spMk id="23" creationId="{7600A1B7-C7DA-45F9-890A-A3A5E4D80AE8}"/>
          </ac:spMkLst>
        </pc:spChg>
        <pc:spChg chg="mod">
          <ac:chgData name="Sara Cavanaugh" userId="af97dd737639e275" providerId="LiveId" clId="{AA88ACD1-7AC3-42F3-A745-50C1CF4CBF70}" dt="2018-01-02T17:42:38.560" v="20" actId="20577"/>
          <ac:spMkLst>
            <pc:docMk/>
            <pc:sldMk cId="915815342" sldId="272"/>
            <ac:spMk id="24" creationId="{44AF7611-0F55-44C6-A7F2-75A7F6941E68}"/>
          </ac:spMkLst>
        </pc:spChg>
        <pc:spChg chg="mod">
          <ac:chgData name="Sara Cavanaugh" userId="af97dd737639e275" providerId="LiveId" clId="{AA88ACD1-7AC3-42F3-A745-50C1CF4CBF70}" dt="2018-01-02T17:47:11.096" v="111" actId="1036"/>
          <ac:spMkLst>
            <pc:docMk/>
            <pc:sldMk cId="915815342" sldId="272"/>
            <ac:spMk id="137" creationId="{00000000-0000-0000-0000-000000000000}"/>
          </ac:spMkLst>
        </pc:spChg>
        <pc:spChg chg="mod">
          <ac:chgData name="Sara Cavanaugh" userId="af97dd737639e275" providerId="LiveId" clId="{AA88ACD1-7AC3-42F3-A745-50C1CF4CBF70}" dt="2018-01-02T17:42:40.924" v="21" actId="20577"/>
          <ac:spMkLst>
            <pc:docMk/>
            <pc:sldMk cId="915815342" sldId="272"/>
            <ac:spMk id="138" creationId="{00000000-0000-0000-0000-000000000000}"/>
          </ac:spMkLst>
        </pc:spChg>
        <pc:spChg chg="mod">
          <ac:chgData name="Sara Cavanaugh" userId="af97dd737639e275" providerId="LiveId" clId="{AA88ACD1-7AC3-42F3-A745-50C1CF4CBF70}" dt="2018-01-02T17:42:43.372" v="22" actId="20577"/>
          <ac:spMkLst>
            <pc:docMk/>
            <pc:sldMk cId="915815342" sldId="272"/>
            <ac:spMk id="139" creationId="{00000000-0000-0000-0000-000000000000}"/>
          </ac:spMkLst>
        </pc:spChg>
      </pc:sldChg>
      <pc:sldChg chg="modSp">
        <pc:chgData name="Sara Cavanaugh" userId="af97dd737639e275" providerId="LiveId" clId="{AA88ACD1-7AC3-42F3-A745-50C1CF4CBF70}" dt="2018-01-02T17:44:34.737" v="57" actId="20577"/>
        <pc:sldMkLst>
          <pc:docMk/>
          <pc:sldMk cId="2879613243" sldId="274"/>
        </pc:sldMkLst>
        <pc:spChg chg="mod">
          <ac:chgData name="Sara Cavanaugh" userId="af97dd737639e275" providerId="LiveId" clId="{AA88ACD1-7AC3-42F3-A745-50C1CF4CBF70}" dt="2018-01-02T17:44:28.086" v="55" actId="20577"/>
          <ac:spMkLst>
            <pc:docMk/>
            <pc:sldMk cId="2879613243" sldId="274"/>
            <ac:spMk id="154" creationId="{00000000-0000-0000-0000-000000000000}"/>
          </ac:spMkLst>
        </pc:spChg>
        <pc:spChg chg="mod">
          <ac:chgData name="Sara Cavanaugh" userId="af97dd737639e275" providerId="LiveId" clId="{AA88ACD1-7AC3-42F3-A745-50C1CF4CBF70}" dt="2018-01-02T17:44:30.893" v="56" actId="20577"/>
          <ac:spMkLst>
            <pc:docMk/>
            <pc:sldMk cId="2879613243" sldId="274"/>
            <ac:spMk id="155" creationId="{00000000-0000-0000-0000-000000000000}"/>
          </ac:spMkLst>
        </pc:spChg>
        <pc:spChg chg="mod">
          <ac:chgData name="Sara Cavanaugh" userId="af97dd737639e275" providerId="LiveId" clId="{AA88ACD1-7AC3-42F3-A745-50C1CF4CBF70}" dt="2018-01-02T17:44:34.737" v="57" actId="20577"/>
          <ac:spMkLst>
            <pc:docMk/>
            <pc:sldMk cId="2879613243" sldId="274"/>
            <ac:spMk id="156" creationId="{00000000-0000-0000-0000-000000000000}"/>
          </ac:spMkLst>
        </pc:spChg>
      </pc:sldChg>
      <pc:sldChg chg="modSp">
        <pc:chgData name="Sara Cavanaugh" userId="af97dd737639e275" providerId="LiveId" clId="{AA88ACD1-7AC3-42F3-A745-50C1CF4CBF70}" dt="2018-01-02T17:45:37.011" v="74" actId="1036"/>
        <pc:sldMkLst>
          <pc:docMk/>
          <pc:sldMk cId="4179627693" sldId="276"/>
        </pc:sldMkLst>
        <pc:spChg chg="mod">
          <ac:chgData name="Sara Cavanaugh" userId="af97dd737639e275" providerId="LiveId" clId="{AA88ACD1-7AC3-42F3-A745-50C1CF4CBF70}" dt="2018-01-02T17:45:37.011" v="74" actId="1036"/>
          <ac:spMkLst>
            <pc:docMk/>
            <pc:sldMk cId="4179627693" sldId="276"/>
            <ac:spMk id="188" creationId="{00000000-0000-0000-0000-000000000000}"/>
          </ac:spMkLst>
        </pc:spChg>
        <pc:spChg chg="mod">
          <ac:chgData name="Sara Cavanaugh" userId="af97dd737639e275" providerId="LiveId" clId="{AA88ACD1-7AC3-42F3-A745-50C1CF4CBF70}" dt="2018-01-02T17:45:37.011" v="74" actId="1036"/>
          <ac:spMkLst>
            <pc:docMk/>
            <pc:sldMk cId="4179627693" sldId="276"/>
            <ac:spMk id="189" creationId="{00000000-0000-0000-0000-000000000000}"/>
          </ac:spMkLst>
        </pc:spChg>
      </pc:sldChg>
      <pc:sldChg chg="modSp">
        <pc:chgData name="Sara Cavanaugh" userId="af97dd737639e275" providerId="LiveId" clId="{AA88ACD1-7AC3-42F3-A745-50C1CF4CBF70}" dt="2018-01-02T17:43:25.446" v="36" actId="20577"/>
        <pc:sldMkLst>
          <pc:docMk/>
          <pc:sldMk cId="988518055" sldId="277"/>
        </pc:sldMkLst>
        <pc:spChg chg="mod">
          <ac:chgData name="Sara Cavanaugh" userId="af97dd737639e275" providerId="LiveId" clId="{AA88ACD1-7AC3-42F3-A745-50C1CF4CBF70}" dt="2018-01-02T17:43:23.256" v="35" actId="20577"/>
          <ac:spMkLst>
            <pc:docMk/>
            <pc:sldMk cId="988518055" sldId="277"/>
            <ac:spMk id="222" creationId="{00000000-0000-0000-0000-000000000000}"/>
          </ac:spMkLst>
        </pc:spChg>
        <pc:spChg chg="mod">
          <ac:chgData name="Sara Cavanaugh" userId="af97dd737639e275" providerId="LiveId" clId="{AA88ACD1-7AC3-42F3-A745-50C1CF4CBF70}" dt="2018-01-02T17:43:25.446" v="36" actId="20577"/>
          <ac:spMkLst>
            <pc:docMk/>
            <pc:sldMk cId="988518055" sldId="277"/>
            <ac:spMk id="223" creationId="{00000000-0000-0000-0000-000000000000}"/>
          </ac:spMkLst>
        </pc:spChg>
      </pc:sldChg>
      <pc:sldChg chg="addSp delSp modSp">
        <pc:chgData name="Sara Cavanaugh" userId="af97dd737639e275" providerId="LiveId" clId="{AA88ACD1-7AC3-42F3-A745-50C1CF4CBF70}" dt="2018-01-02T17:45:26.602" v="68" actId="1036"/>
        <pc:sldMkLst>
          <pc:docMk/>
          <pc:sldMk cId="1286739453" sldId="278"/>
        </pc:sldMkLst>
        <pc:spChg chg="add del mod">
          <ac:chgData name="Sara Cavanaugh" userId="af97dd737639e275" providerId="LiveId" clId="{AA88ACD1-7AC3-42F3-A745-50C1CF4CBF70}" dt="2018-01-02T17:45:19.337" v="64" actId="478"/>
          <ac:spMkLst>
            <pc:docMk/>
            <pc:sldMk cId="1286739453" sldId="278"/>
            <ac:spMk id="15" creationId="{778E868D-112B-419D-ACD4-E8FC4CD1919C}"/>
          </ac:spMkLst>
        </pc:spChg>
        <pc:spChg chg="mod">
          <ac:chgData name="Sara Cavanaugh" userId="af97dd737639e275" providerId="LiveId" clId="{AA88ACD1-7AC3-42F3-A745-50C1CF4CBF70}" dt="2018-01-02T17:45:26.602" v="68" actId="1036"/>
          <ac:spMkLst>
            <pc:docMk/>
            <pc:sldMk cId="1286739453" sldId="278"/>
            <ac:spMk id="19" creationId="{AED5EA0F-55F2-46EB-B22C-76531ADEDB7B}"/>
          </ac:spMkLst>
        </pc:spChg>
        <pc:spChg chg="mod">
          <ac:chgData name="Sara Cavanaugh" userId="af97dd737639e275" providerId="LiveId" clId="{AA88ACD1-7AC3-42F3-A745-50C1CF4CBF70}" dt="2018-01-02T17:45:26.602" v="68" actId="1036"/>
          <ac:spMkLst>
            <pc:docMk/>
            <pc:sldMk cId="1286739453" sldId="278"/>
            <ac:spMk id="20" creationId="{FA7D185C-0BE0-4CC8-9D95-A41118EB2F44}"/>
          </ac:spMkLst>
        </pc:spChg>
        <pc:spChg chg="add del mod">
          <ac:chgData name="Sara Cavanaugh" userId="af97dd737639e275" providerId="LiveId" clId="{AA88ACD1-7AC3-42F3-A745-50C1CF4CBF70}" dt="2018-01-02T17:45:19.337" v="64" actId="478"/>
          <ac:spMkLst>
            <pc:docMk/>
            <pc:sldMk cId="1286739453" sldId="278"/>
            <ac:spMk id="22" creationId="{E6F73D77-F477-4242-B4BE-B6086707F4F2}"/>
          </ac:spMkLst>
        </pc:spChg>
      </pc:sldChg>
      <pc:sldChg chg="modSp">
        <pc:chgData name="Sara Cavanaugh" userId="af97dd737639e275" providerId="LiveId" clId="{AA88ACD1-7AC3-42F3-A745-50C1CF4CBF70}" dt="2018-01-02T17:47:37.220" v="122" actId="1036"/>
        <pc:sldMkLst>
          <pc:docMk/>
          <pc:sldMk cId="1696036470" sldId="279"/>
        </pc:sldMkLst>
        <pc:spChg chg="mod">
          <ac:chgData name="Sara Cavanaugh" userId="af97dd737639e275" providerId="LiveId" clId="{AA88ACD1-7AC3-42F3-A745-50C1CF4CBF70}" dt="2018-01-02T17:47:37.220" v="122" actId="1036"/>
          <ac:spMkLst>
            <pc:docMk/>
            <pc:sldMk cId="1696036470" sldId="279"/>
            <ac:spMk id="17" creationId="{798A9B49-9DBC-4F4F-AB0B-8AF942F5B4CC}"/>
          </ac:spMkLst>
        </pc:spChg>
        <pc:spChg chg="mod">
          <ac:chgData name="Sara Cavanaugh" userId="af97dd737639e275" providerId="LiveId" clId="{AA88ACD1-7AC3-42F3-A745-50C1CF4CBF70}" dt="2018-01-02T17:47:37.220" v="122" actId="1036"/>
          <ac:spMkLst>
            <pc:docMk/>
            <pc:sldMk cId="1696036470" sldId="279"/>
            <ac:spMk id="171" creationId="{00000000-0000-0000-0000-000000000000}"/>
          </ac:spMkLst>
        </pc:spChg>
        <pc:spChg chg="mod">
          <ac:chgData name="Sara Cavanaugh" userId="af97dd737639e275" providerId="LiveId" clId="{AA88ACD1-7AC3-42F3-A745-50C1CF4CBF70}" dt="2018-01-02T17:47:25.102" v="115" actId="1036"/>
          <ac:spMkLst>
            <pc:docMk/>
            <pc:sldMk cId="1696036470" sldId="279"/>
            <ac:spMk id="172" creationId="{00000000-0000-0000-0000-000000000000}"/>
          </ac:spMkLst>
        </pc:spChg>
        <pc:spChg chg="mod">
          <ac:chgData name="Sara Cavanaugh" userId="af97dd737639e275" providerId="LiveId" clId="{AA88ACD1-7AC3-42F3-A745-50C1CF4CBF70}" dt="2018-01-02T17:47:25.102" v="115" actId="1036"/>
          <ac:spMkLst>
            <pc:docMk/>
            <pc:sldMk cId="1696036470" sldId="279"/>
            <ac:spMk id="173" creationId="{00000000-0000-0000-0000-000000000000}"/>
          </ac:spMkLst>
        </pc:spChg>
      </pc:sldChg>
      <pc:sldChg chg="modSp">
        <pc:chgData name="Sara Cavanaugh" userId="af97dd737639e275" providerId="LiveId" clId="{AA88ACD1-7AC3-42F3-A745-50C1CF4CBF70}" dt="2018-01-02T17:44:59.664" v="62" actId="1036"/>
        <pc:sldMkLst>
          <pc:docMk/>
          <pc:sldMk cId="1336279026" sldId="280"/>
        </pc:sldMkLst>
        <pc:spChg chg="mod">
          <ac:chgData name="Sara Cavanaugh" userId="af97dd737639e275" providerId="LiveId" clId="{AA88ACD1-7AC3-42F3-A745-50C1CF4CBF70}" dt="2018-01-02T17:44:59.664" v="62" actId="1036"/>
          <ac:spMkLst>
            <pc:docMk/>
            <pc:sldMk cId="1336279026" sldId="280"/>
            <ac:spMk id="17" creationId="{8F08CAD0-0EBB-47C9-A518-80167CDA28D1}"/>
          </ac:spMkLst>
        </pc:spChg>
        <pc:spChg chg="mod">
          <ac:chgData name="Sara Cavanaugh" userId="af97dd737639e275" providerId="LiveId" clId="{AA88ACD1-7AC3-42F3-A745-50C1CF4CBF70}" dt="2018-01-02T17:44:59.664" v="62" actId="1036"/>
          <ac:spMkLst>
            <pc:docMk/>
            <pc:sldMk cId="1336279026" sldId="280"/>
            <ac:spMk id="205" creationId="{00000000-0000-0000-0000-000000000000}"/>
          </ac:spMkLst>
        </pc:spChg>
        <pc:spChg chg="mod">
          <ac:chgData name="Sara Cavanaugh" userId="af97dd737639e275" providerId="LiveId" clId="{AA88ACD1-7AC3-42F3-A745-50C1CF4CBF70}" dt="2018-01-02T17:44:59.664" v="62" actId="1036"/>
          <ac:spMkLst>
            <pc:docMk/>
            <pc:sldMk cId="1336279026" sldId="280"/>
            <ac:spMk id="206" creationId="{00000000-0000-0000-0000-000000000000}"/>
          </ac:spMkLst>
        </pc:spChg>
        <pc:picChg chg="mod">
          <ac:chgData name="Sara Cavanaugh" userId="af97dd737639e275" providerId="LiveId" clId="{AA88ACD1-7AC3-42F3-A745-50C1CF4CBF70}" dt="2018-01-02T17:44:11.694" v="54" actId="1036"/>
          <ac:picMkLst>
            <pc:docMk/>
            <pc:sldMk cId="1336279026" sldId="280"/>
            <ac:picMk id="16" creationId="{93B8379A-9141-4256-A6FA-85F0437CF8A5}"/>
          </ac:picMkLst>
        </pc:picChg>
        <pc:picChg chg="mod">
          <ac:chgData name="Sara Cavanaugh" userId="af97dd737639e275" providerId="LiveId" clId="{AA88ACD1-7AC3-42F3-A745-50C1CF4CBF70}" dt="2018-01-02T17:44:11.694" v="54" actId="1036"/>
          <ac:picMkLst>
            <pc:docMk/>
            <pc:sldMk cId="1336279026" sldId="280"/>
            <ac:picMk id="202" creationId="{00000000-0000-0000-0000-000000000000}"/>
          </ac:picMkLst>
        </pc:picChg>
        <pc:picChg chg="mod">
          <ac:chgData name="Sara Cavanaugh" userId="af97dd737639e275" providerId="LiveId" clId="{AA88ACD1-7AC3-42F3-A745-50C1CF4CBF70}" dt="2018-01-02T17:44:11.694" v="54" actId="1036"/>
          <ac:picMkLst>
            <pc:docMk/>
            <pc:sldMk cId="1336279026" sldId="280"/>
            <ac:picMk id="203" creationId="{00000000-0000-0000-0000-000000000000}"/>
          </ac:picMkLst>
        </pc:picChg>
      </pc:sldChg>
    </pc:docChg>
  </pc:docChgLst>
  <pc:docChgLst>
    <pc:chgData name="Sara Cavanaugh" userId="af97dd737639e275" providerId="LiveId" clId="{1CA82D6A-350C-401E-8EED-0CE9FAD25ADB}"/>
    <pc:docChg chg="delSld modSld sldOrd">
      <pc:chgData name="Sara Cavanaugh" userId="af97dd737639e275" providerId="LiveId" clId="{1CA82D6A-350C-401E-8EED-0CE9FAD25ADB}" dt="2018-01-02T17:23:23.673" v="195" actId="20577"/>
      <pc:docMkLst>
        <pc:docMk/>
      </pc:docMkLst>
      <pc:sldChg chg="modSp">
        <pc:chgData name="Sara Cavanaugh" userId="af97dd737639e275" providerId="LiveId" clId="{1CA82D6A-350C-401E-8EED-0CE9FAD25ADB}" dt="2018-01-02T17:23:23.673" v="195" actId="20577"/>
        <pc:sldMkLst>
          <pc:docMk/>
          <pc:sldMk cId="0" sldId="256"/>
        </pc:sldMkLst>
        <pc:spChg chg="mod">
          <ac:chgData name="Sara Cavanaugh" userId="af97dd737639e275" providerId="LiveId" clId="{1CA82D6A-350C-401E-8EED-0CE9FAD25ADB}" dt="2018-01-02T17:23:23.673" v="195" actId="20577"/>
          <ac:spMkLst>
            <pc:docMk/>
            <pc:sldMk cId="0" sldId="256"/>
            <ac:spMk id="54" creationId="{00000000-0000-0000-0000-000000000000}"/>
          </ac:spMkLst>
        </pc:spChg>
        <pc:picChg chg="mod">
          <ac:chgData name="Sara Cavanaugh" userId="af97dd737639e275" providerId="LiveId" clId="{1CA82D6A-350C-401E-8EED-0CE9FAD25ADB}" dt="2018-01-02T17:21:50.192" v="186" actId="1076"/>
          <ac:picMkLst>
            <pc:docMk/>
            <pc:sldMk cId="0" sldId="256"/>
            <ac:picMk id="55" creationId="{00000000-0000-0000-0000-000000000000}"/>
          </ac:picMkLst>
        </pc:picChg>
      </pc:sldChg>
      <pc:sldChg chg="del">
        <pc:chgData name="Sara Cavanaugh" userId="af97dd737639e275" providerId="LiveId" clId="{1CA82D6A-350C-401E-8EED-0CE9FAD25ADB}" dt="2018-01-02T16:44:09.176" v="6" actId="2696"/>
        <pc:sldMkLst>
          <pc:docMk/>
          <pc:sldMk cId="0" sldId="257"/>
        </pc:sldMkLst>
      </pc:sldChg>
      <pc:sldChg chg="del">
        <pc:chgData name="Sara Cavanaugh" userId="af97dd737639e275" providerId="LiveId" clId="{1CA82D6A-350C-401E-8EED-0CE9FAD25ADB}" dt="2018-01-02T16:44:00.047" v="3" actId="2696"/>
        <pc:sldMkLst>
          <pc:docMk/>
          <pc:sldMk cId="0" sldId="259"/>
        </pc:sldMkLst>
      </pc:sldChg>
      <pc:sldChg chg="del">
        <pc:chgData name="Sara Cavanaugh" userId="af97dd737639e275" providerId="LiveId" clId="{1CA82D6A-350C-401E-8EED-0CE9FAD25ADB}" dt="2018-01-02T16:44:06.044" v="5" actId="2696"/>
        <pc:sldMkLst>
          <pc:docMk/>
          <pc:sldMk cId="0" sldId="260"/>
        </pc:sldMkLst>
      </pc:sldChg>
      <pc:sldChg chg="del">
        <pc:chgData name="Sara Cavanaugh" userId="af97dd737639e275" providerId="LiveId" clId="{1CA82D6A-350C-401E-8EED-0CE9FAD25ADB}" dt="2018-01-02T16:44:16.975" v="10" actId="2696"/>
        <pc:sldMkLst>
          <pc:docMk/>
          <pc:sldMk cId="0" sldId="262"/>
        </pc:sldMkLst>
      </pc:sldChg>
      <pc:sldChg chg="del">
        <pc:chgData name="Sara Cavanaugh" userId="af97dd737639e275" providerId="LiveId" clId="{1CA82D6A-350C-401E-8EED-0CE9FAD25ADB}" dt="2018-01-02T16:43:58.287" v="2" actId="2696"/>
        <pc:sldMkLst>
          <pc:docMk/>
          <pc:sldMk cId="0" sldId="263"/>
        </pc:sldMkLst>
      </pc:sldChg>
      <pc:sldChg chg="del">
        <pc:chgData name="Sara Cavanaugh" userId="af97dd737639e275" providerId="LiveId" clId="{1CA82D6A-350C-401E-8EED-0CE9FAD25ADB}" dt="2018-01-02T16:44:02.289" v="4" actId="2696"/>
        <pc:sldMkLst>
          <pc:docMk/>
          <pc:sldMk cId="0" sldId="264"/>
        </pc:sldMkLst>
      </pc:sldChg>
      <pc:sldChg chg="del">
        <pc:chgData name="Sara Cavanaugh" userId="af97dd737639e275" providerId="LiveId" clId="{1CA82D6A-350C-401E-8EED-0CE9FAD25ADB}" dt="2018-01-02T16:44:15.079" v="9" actId="2696"/>
        <pc:sldMkLst>
          <pc:docMk/>
          <pc:sldMk cId="0" sldId="265"/>
        </pc:sldMkLst>
      </pc:sldChg>
      <pc:sldChg chg="del">
        <pc:chgData name="Sara Cavanaugh" userId="af97dd737639e275" providerId="LiveId" clId="{1CA82D6A-350C-401E-8EED-0CE9FAD25ADB}" dt="2018-01-02T16:43:55.673" v="1" actId="2696"/>
        <pc:sldMkLst>
          <pc:docMk/>
          <pc:sldMk cId="0" sldId="266"/>
        </pc:sldMkLst>
      </pc:sldChg>
      <pc:sldChg chg="del">
        <pc:chgData name="Sara Cavanaugh" userId="af97dd737639e275" providerId="LiveId" clId="{1CA82D6A-350C-401E-8EED-0CE9FAD25ADB}" dt="2018-01-02T16:44:11.289" v="7" actId="2696"/>
        <pc:sldMkLst>
          <pc:docMk/>
          <pc:sldMk cId="2538383920" sldId="267"/>
        </pc:sldMkLst>
      </pc:sldChg>
      <pc:sldChg chg="del">
        <pc:chgData name="Sara Cavanaugh" userId="af97dd737639e275" providerId="LiveId" clId="{1CA82D6A-350C-401E-8EED-0CE9FAD25ADB}" dt="2018-01-02T16:44:13.060" v="8" actId="2696"/>
        <pc:sldMkLst>
          <pc:docMk/>
          <pc:sldMk cId="1759304125" sldId="268"/>
        </pc:sldMkLst>
      </pc:sldChg>
      <pc:sldChg chg="ord">
        <pc:chgData name="Sara Cavanaugh" userId="af97dd737639e275" providerId="LiveId" clId="{1CA82D6A-350C-401E-8EED-0CE9FAD25ADB}" dt="2018-01-02T17:04:53.159" v="70" actId="20577"/>
        <pc:sldMkLst>
          <pc:docMk/>
          <pc:sldMk cId="4089050375" sldId="269"/>
        </pc:sldMkLst>
      </pc:sldChg>
      <pc:sldChg chg="modSp ord">
        <pc:chgData name="Sara Cavanaugh" userId="af97dd737639e275" providerId="LiveId" clId="{1CA82D6A-350C-401E-8EED-0CE9FAD25ADB}" dt="2018-01-02T16:46:55.234" v="60" actId="1035"/>
        <pc:sldMkLst>
          <pc:docMk/>
          <pc:sldMk cId="945227558" sldId="270"/>
        </pc:sldMkLst>
        <pc:spChg chg="mod">
          <ac:chgData name="Sara Cavanaugh" userId="af97dd737639e275" providerId="LiveId" clId="{1CA82D6A-350C-401E-8EED-0CE9FAD25ADB}" dt="2018-01-02T16:46:55.234" v="60" actId="1035"/>
          <ac:spMkLst>
            <pc:docMk/>
            <pc:sldMk cId="945227558" sldId="270"/>
            <ac:spMk id="31" creationId="{216C6D6A-75B4-4FA7-AC51-513183457F45}"/>
          </ac:spMkLst>
        </pc:spChg>
        <pc:spChg chg="mod">
          <ac:chgData name="Sara Cavanaugh" userId="af97dd737639e275" providerId="LiveId" clId="{1CA82D6A-350C-401E-8EED-0CE9FAD25ADB}" dt="2018-01-02T16:46:55.234" v="60" actId="1035"/>
          <ac:spMkLst>
            <pc:docMk/>
            <pc:sldMk cId="945227558" sldId="270"/>
            <ac:spMk id="34" creationId="{D09D141C-6BBC-4F87-B386-F414E0BDBB1E}"/>
          </ac:spMkLst>
        </pc:spChg>
        <pc:picChg chg="mod">
          <ac:chgData name="Sara Cavanaugh" userId="af97dd737639e275" providerId="LiveId" clId="{1CA82D6A-350C-401E-8EED-0CE9FAD25ADB}" dt="2018-01-02T16:46:55.234" v="60" actId="1035"/>
          <ac:picMkLst>
            <pc:docMk/>
            <pc:sldMk cId="945227558" sldId="270"/>
            <ac:picMk id="28" creationId="{45A0D9ED-F3AC-41F5-952B-7DC88B876071}"/>
          </ac:picMkLst>
        </pc:picChg>
        <pc:picChg chg="mod">
          <ac:chgData name="Sara Cavanaugh" userId="af97dd737639e275" providerId="LiveId" clId="{1CA82D6A-350C-401E-8EED-0CE9FAD25ADB}" dt="2018-01-02T16:46:55.234" v="60" actId="1035"/>
          <ac:picMkLst>
            <pc:docMk/>
            <pc:sldMk cId="945227558" sldId="270"/>
            <ac:picMk id="33" creationId="{819014CC-692C-4E5A-9308-0339DB22CDE1}"/>
          </ac:picMkLst>
        </pc:picChg>
      </pc:sldChg>
      <pc:sldChg chg="ord">
        <pc:chgData name="Sara Cavanaugh" userId="af97dd737639e275" providerId="LiveId" clId="{1CA82D6A-350C-401E-8EED-0CE9FAD25ADB}" dt="2018-01-02T17:04:42.839" v="68" actId="20577"/>
        <pc:sldMkLst>
          <pc:docMk/>
          <pc:sldMk cId="834100453" sldId="271"/>
        </pc:sldMkLst>
      </pc:sldChg>
      <pc:sldChg chg="modSp ord">
        <pc:chgData name="Sara Cavanaugh" userId="af97dd737639e275" providerId="LiveId" clId="{1CA82D6A-350C-401E-8EED-0CE9FAD25ADB}" dt="2018-01-02T17:04:32.170" v="67" actId="20577"/>
        <pc:sldMkLst>
          <pc:docMk/>
          <pc:sldMk cId="915815342" sldId="272"/>
        </pc:sldMkLst>
        <pc:spChg chg="mod">
          <ac:chgData name="Sara Cavanaugh" userId="af97dd737639e275" providerId="LiveId" clId="{1CA82D6A-350C-401E-8EED-0CE9FAD25ADB}" dt="2018-01-02T16:46:06.397" v="49" actId="1035"/>
          <ac:spMkLst>
            <pc:docMk/>
            <pc:sldMk cId="915815342" sldId="272"/>
            <ac:spMk id="21" creationId="{E5657852-99FE-4AF0-8E5A-AD3FBF13D587}"/>
          </ac:spMkLst>
        </pc:spChg>
        <pc:spChg chg="mod">
          <ac:chgData name="Sara Cavanaugh" userId="af97dd737639e275" providerId="LiveId" clId="{1CA82D6A-350C-401E-8EED-0CE9FAD25ADB}" dt="2018-01-02T16:46:06.397" v="49" actId="1035"/>
          <ac:spMkLst>
            <pc:docMk/>
            <pc:sldMk cId="915815342" sldId="272"/>
            <ac:spMk id="25" creationId="{3A7D6697-2A8D-4613-B952-304B97F5201B}"/>
          </ac:spMkLst>
        </pc:spChg>
        <pc:spChg chg="mod">
          <ac:chgData name="Sara Cavanaugh" userId="af97dd737639e275" providerId="LiveId" clId="{1CA82D6A-350C-401E-8EED-0CE9FAD25ADB}" dt="2018-01-02T16:46:06.397" v="49" actId="1035"/>
          <ac:spMkLst>
            <pc:docMk/>
            <pc:sldMk cId="915815342" sldId="272"/>
            <ac:spMk id="140" creationId="{00000000-0000-0000-0000-000000000000}"/>
          </ac:spMkLst>
        </pc:spChg>
        <pc:spChg chg="mod">
          <ac:chgData name="Sara Cavanaugh" userId="af97dd737639e275" providerId="LiveId" clId="{1CA82D6A-350C-401E-8EED-0CE9FAD25ADB}" dt="2018-01-02T16:46:06.397" v="49" actId="1035"/>
          <ac:spMkLst>
            <pc:docMk/>
            <pc:sldMk cId="915815342" sldId="272"/>
            <ac:spMk id="141" creationId="{00000000-0000-0000-0000-000000000000}"/>
          </ac:spMkLst>
        </pc:spChg>
      </pc:sldChg>
      <pc:sldChg chg="modSp">
        <pc:chgData name="Sara Cavanaugh" userId="af97dd737639e275" providerId="LiveId" clId="{1CA82D6A-350C-401E-8EED-0CE9FAD25ADB}" dt="2018-01-02T16:45:34.646" v="37" actId="1036"/>
        <pc:sldMkLst>
          <pc:docMk/>
          <pc:sldMk cId="988518055" sldId="277"/>
        </pc:sldMkLst>
        <pc:spChg chg="mod">
          <ac:chgData name="Sara Cavanaugh" userId="af97dd737639e275" providerId="LiveId" clId="{1CA82D6A-350C-401E-8EED-0CE9FAD25ADB}" dt="2018-01-02T16:45:34.646" v="37" actId="1036"/>
          <ac:spMkLst>
            <pc:docMk/>
            <pc:sldMk cId="988518055" sldId="277"/>
            <ac:spMk id="20" creationId="{D263130F-AED3-4067-93C1-9D0EDA624639}"/>
          </ac:spMkLst>
        </pc:spChg>
        <pc:spChg chg="mod">
          <ac:chgData name="Sara Cavanaugh" userId="af97dd737639e275" providerId="LiveId" clId="{1CA82D6A-350C-401E-8EED-0CE9FAD25ADB}" dt="2018-01-02T16:45:21.415" v="29" actId="1035"/>
          <ac:spMkLst>
            <pc:docMk/>
            <pc:sldMk cId="988518055" sldId="277"/>
            <ac:spMk id="21" creationId="{2C6075AB-B5D3-4C0F-B18C-7C676F1333C9}"/>
          </ac:spMkLst>
        </pc:spChg>
        <pc:spChg chg="mod">
          <ac:chgData name="Sara Cavanaugh" userId="af97dd737639e275" providerId="LiveId" clId="{1CA82D6A-350C-401E-8EED-0CE9FAD25ADB}" dt="2018-01-02T16:44:59.876" v="21" actId="1036"/>
          <ac:spMkLst>
            <pc:docMk/>
            <pc:sldMk cId="988518055" sldId="277"/>
            <ac:spMk id="225" creationId="{00000000-0000-0000-0000-000000000000}"/>
          </ac:spMkLst>
        </pc:spChg>
        <pc:spChg chg="mod">
          <ac:chgData name="Sara Cavanaugh" userId="af97dd737639e275" providerId="LiveId" clId="{1CA82D6A-350C-401E-8EED-0CE9FAD25ADB}" dt="2018-01-02T16:45:28.631" v="34" actId="1035"/>
          <ac:spMkLst>
            <pc:docMk/>
            <pc:sldMk cId="988518055" sldId="277"/>
            <ac:spMk id="226" creationId="{00000000-0000-0000-0000-000000000000}"/>
          </ac:spMkLst>
        </pc:spChg>
      </pc:sldChg>
      <pc:sldChg chg="ord">
        <pc:chgData name="Sara Cavanaugh" userId="af97dd737639e275" providerId="LiveId" clId="{1CA82D6A-350C-401E-8EED-0CE9FAD25ADB}" dt="2018-01-02T17:04:15.710" v="62" actId="20577"/>
        <pc:sldMkLst>
          <pc:docMk/>
          <pc:sldMk cId="1696036470" sldId="279"/>
        </pc:sldMkLst>
      </pc:sldChg>
      <pc:sldChg chg="modSp">
        <pc:chgData name="Sara Cavanaugh" userId="af97dd737639e275" providerId="LiveId" clId="{1CA82D6A-350C-401E-8EED-0CE9FAD25ADB}" dt="2018-01-02T16:46:22.149" v="51" actId="1582"/>
        <pc:sldMkLst>
          <pc:docMk/>
          <pc:sldMk cId="1336279026" sldId="280"/>
        </pc:sldMkLst>
        <pc:picChg chg="mod">
          <ac:chgData name="Sara Cavanaugh" userId="af97dd737639e275" providerId="LiveId" clId="{1CA82D6A-350C-401E-8EED-0CE9FAD25ADB}" dt="2018-01-02T16:46:22.149" v="51" actId="1582"/>
          <ac:picMkLst>
            <pc:docMk/>
            <pc:sldMk cId="1336279026" sldId="280"/>
            <ac:picMk id="16" creationId="{93B8379A-9141-4256-A6FA-85F0437CF8A5}"/>
          </ac:picMkLst>
        </pc:picChg>
      </pc:sldChg>
      <pc:sldChg chg="del">
        <pc:chgData name="Sara Cavanaugh" userId="af97dd737639e275" providerId="LiveId" clId="{1CA82D6A-350C-401E-8EED-0CE9FAD25ADB}" dt="2018-01-02T16:43:52.182" v="0" actId="2696"/>
        <pc:sldMkLst>
          <pc:docMk/>
          <pc:sldMk cId="545120767" sldId="281"/>
        </pc:sldMkLst>
      </pc:sldChg>
    </pc:docChg>
  </pc:docChgLst>
  <pc:docChgLst>
    <pc:chgData name="Sara Cavanaugh" userId="af97dd737639e275" providerId="LiveId" clId="{0B05CE76-9E5D-4703-ACFC-B2D4306D96EC}"/>
    <pc:docChg chg="undo redo custSel addSld delSld modSld sldOrd">
      <pc:chgData name="Sara Cavanaugh" userId="af97dd737639e275" providerId="LiveId" clId="{0B05CE76-9E5D-4703-ACFC-B2D4306D96EC}" dt="2018-01-02T16:43:01.052" v="3152" actId="1076"/>
      <pc:docMkLst>
        <pc:docMk/>
      </pc:docMkLst>
      <pc:sldChg chg="modSp ord">
        <pc:chgData name="Sara Cavanaugh" userId="af97dd737639e275" providerId="LiveId" clId="{0B05CE76-9E5D-4703-ACFC-B2D4306D96EC}" dt="2017-12-28T22:21:43.995" v="28" actId="404"/>
        <pc:sldMkLst>
          <pc:docMk/>
          <pc:sldMk cId="0" sldId="257"/>
        </pc:sldMkLst>
        <pc:spChg chg="mod">
          <ac:chgData name="Sara Cavanaugh" userId="af97dd737639e275" providerId="LiveId" clId="{0B05CE76-9E5D-4703-ACFC-B2D4306D96EC}" dt="2017-12-28T22:21:43.995" v="28" actId="404"/>
          <ac:spMkLst>
            <pc:docMk/>
            <pc:sldMk cId="0" sldId="257"/>
            <ac:spMk id="20" creationId="{FA7D185C-0BE0-4CC8-9D95-A41118EB2F44}"/>
          </ac:spMkLst>
        </pc:spChg>
        <pc:spChg chg="mod">
          <ac:chgData name="Sara Cavanaugh" userId="af97dd737639e275" providerId="LiveId" clId="{0B05CE76-9E5D-4703-ACFC-B2D4306D96EC}" dt="2017-12-28T21:58:27.399" v="22" actId="20577"/>
          <ac:spMkLst>
            <pc:docMk/>
            <pc:sldMk cId="0" sldId="257"/>
            <ac:spMk id="61" creationId="{00000000-0000-0000-0000-000000000000}"/>
          </ac:spMkLst>
        </pc:spChg>
      </pc:sldChg>
      <pc:sldChg chg="modSp">
        <pc:chgData name="Sara Cavanaugh" userId="af97dd737639e275" providerId="LiveId" clId="{0B05CE76-9E5D-4703-ACFC-B2D4306D96EC}" dt="2017-12-31T19:04:30.511" v="1642" actId="1076"/>
        <pc:sldMkLst>
          <pc:docMk/>
          <pc:sldMk cId="0" sldId="259"/>
        </pc:sldMkLst>
        <pc:spChg chg="mod">
          <ac:chgData name="Sara Cavanaugh" userId="af97dd737639e275" providerId="LiveId" clId="{0B05CE76-9E5D-4703-ACFC-B2D4306D96EC}" dt="2017-12-31T19:04:25.457" v="1641" actId="1076"/>
          <ac:spMkLst>
            <pc:docMk/>
            <pc:sldMk cId="0" sldId="259"/>
            <ac:spMk id="96" creationId="{00000000-0000-0000-0000-000000000000}"/>
          </ac:spMkLst>
        </pc:spChg>
        <pc:spChg chg="mod">
          <ac:chgData name="Sara Cavanaugh" userId="af97dd737639e275" providerId="LiveId" clId="{0B05CE76-9E5D-4703-ACFC-B2D4306D96EC}" dt="2017-12-31T19:04:30.511" v="1642" actId="1076"/>
          <ac:spMkLst>
            <pc:docMk/>
            <pc:sldMk cId="0" sldId="259"/>
            <ac:spMk id="97" creationId="{00000000-0000-0000-0000-000000000000}"/>
          </ac:spMkLst>
        </pc:spChg>
        <pc:spChg chg="mod">
          <ac:chgData name="Sara Cavanaugh" userId="af97dd737639e275" providerId="LiveId" clId="{0B05CE76-9E5D-4703-ACFC-B2D4306D96EC}" dt="2017-12-29T13:56:10.979" v="34" actId="1076"/>
          <ac:spMkLst>
            <pc:docMk/>
            <pc:sldMk cId="0" sldId="259"/>
            <ac:spMk id="106" creationId="{00000000-0000-0000-0000-000000000000}"/>
          </ac:spMkLst>
        </pc:spChg>
      </pc:sldChg>
      <pc:sldChg chg="addSp delSp modSp">
        <pc:chgData name="Sara Cavanaugh" userId="af97dd737639e275" providerId="LiveId" clId="{0B05CE76-9E5D-4703-ACFC-B2D4306D96EC}" dt="2017-12-31T19:40:53.852" v="1881" actId="20577"/>
        <pc:sldMkLst>
          <pc:docMk/>
          <pc:sldMk cId="0" sldId="260"/>
        </pc:sldMkLst>
        <pc:spChg chg="add del mod">
          <ac:chgData name="Sara Cavanaugh" userId="af97dd737639e275" providerId="LiveId" clId="{0B05CE76-9E5D-4703-ACFC-B2D4306D96EC}" dt="2017-12-31T18:44:16.128" v="1221" actId="478"/>
          <ac:spMkLst>
            <pc:docMk/>
            <pc:sldMk cId="0" sldId="260"/>
            <ac:spMk id="2" creationId="{2CBA5D49-9037-41E5-9DCC-6AB19B8551C7}"/>
          </ac:spMkLst>
        </pc:spChg>
        <pc:spChg chg="add mod">
          <ac:chgData name="Sara Cavanaugh" userId="af97dd737639e275" providerId="LiveId" clId="{0B05CE76-9E5D-4703-ACFC-B2D4306D96EC}" dt="2017-12-31T19:40:53.852" v="1881" actId="20577"/>
          <ac:spMkLst>
            <pc:docMk/>
            <pc:sldMk cId="0" sldId="260"/>
            <ac:spMk id="15" creationId="{99675D73-AB48-4628-8D41-71D4CD1B3089}"/>
          </ac:spMkLst>
        </pc:spChg>
        <pc:spChg chg="mod">
          <ac:chgData name="Sara Cavanaugh" userId="af97dd737639e275" providerId="LiveId" clId="{0B05CE76-9E5D-4703-ACFC-B2D4306D96EC}" dt="2017-12-31T19:02:18.354" v="1619" actId="14100"/>
          <ac:spMkLst>
            <pc:docMk/>
            <pc:sldMk cId="0" sldId="260"/>
            <ac:spMk id="114" creationId="{00000000-0000-0000-0000-000000000000}"/>
          </ac:spMkLst>
        </pc:spChg>
        <pc:spChg chg="mod">
          <ac:chgData name="Sara Cavanaugh" userId="af97dd737639e275" providerId="LiveId" clId="{0B05CE76-9E5D-4703-ACFC-B2D4306D96EC}" dt="2017-12-30T02:06:42.849" v="423" actId="1035"/>
          <ac:spMkLst>
            <pc:docMk/>
            <pc:sldMk cId="0" sldId="260"/>
            <ac:spMk id="120" creationId="{00000000-0000-0000-0000-000000000000}"/>
          </ac:spMkLst>
        </pc:spChg>
        <pc:spChg chg="mod">
          <ac:chgData name="Sara Cavanaugh" userId="af97dd737639e275" providerId="LiveId" clId="{0B05CE76-9E5D-4703-ACFC-B2D4306D96EC}" dt="2017-12-30T02:06:42.849" v="423" actId="1035"/>
          <ac:spMkLst>
            <pc:docMk/>
            <pc:sldMk cId="0" sldId="260"/>
            <ac:spMk id="121" creationId="{00000000-0000-0000-0000-000000000000}"/>
          </ac:spMkLst>
        </pc:spChg>
        <pc:spChg chg="mod">
          <ac:chgData name="Sara Cavanaugh" userId="af97dd737639e275" providerId="LiveId" clId="{0B05CE76-9E5D-4703-ACFC-B2D4306D96EC}" dt="2017-12-30T02:06:42.849" v="423" actId="1035"/>
          <ac:spMkLst>
            <pc:docMk/>
            <pc:sldMk cId="0" sldId="260"/>
            <ac:spMk id="122" creationId="{00000000-0000-0000-0000-000000000000}"/>
          </ac:spMkLst>
        </pc:spChg>
        <pc:spChg chg="mod">
          <ac:chgData name="Sara Cavanaugh" userId="af97dd737639e275" providerId="LiveId" clId="{0B05CE76-9E5D-4703-ACFC-B2D4306D96EC}" dt="2017-12-31T18:44:45.706" v="1226" actId="1076"/>
          <ac:spMkLst>
            <pc:docMk/>
            <pc:sldMk cId="0" sldId="260"/>
            <ac:spMk id="123" creationId="{00000000-0000-0000-0000-000000000000}"/>
          </ac:spMkLst>
        </pc:spChg>
        <pc:spChg chg="mod">
          <ac:chgData name="Sara Cavanaugh" userId="af97dd737639e275" providerId="LiveId" clId="{0B05CE76-9E5D-4703-ACFC-B2D4306D96EC}" dt="2017-12-31T18:41:27.292" v="1216" actId="1036"/>
          <ac:spMkLst>
            <pc:docMk/>
            <pc:sldMk cId="0" sldId="260"/>
            <ac:spMk id="124" creationId="{00000000-0000-0000-0000-000000000000}"/>
          </ac:spMkLst>
        </pc:spChg>
        <pc:picChg chg="mod">
          <ac:chgData name="Sara Cavanaugh" userId="af97dd737639e275" providerId="LiveId" clId="{0B05CE76-9E5D-4703-ACFC-B2D4306D96EC}" dt="2017-12-30T02:06:42.849" v="423" actId="1035"/>
          <ac:picMkLst>
            <pc:docMk/>
            <pc:sldMk cId="0" sldId="260"/>
            <ac:picMk id="117" creationId="{00000000-0000-0000-0000-000000000000}"/>
          </ac:picMkLst>
        </pc:picChg>
        <pc:picChg chg="mod">
          <ac:chgData name="Sara Cavanaugh" userId="af97dd737639e275" providerId="LiveId" clId="{0B05CE76-9E5D-4703-ACFC-B2D4306D96EC}" dt="2017-12-30T02:06:42.849" v="423" actId="1035"/>
          <ac:picMkLst>
            <pc:docMk/>
            <pc:sldMk cId="0" sldId="260"/>
            <ac:picMk id="118" creationId="{00000000-0000-0000-0000-000000000000}"/>
          </ac:picMkLst>
        </pc:picChg>
        <pc:picChg chg="mod">
          <ac:chgData name="Sara Cavanaugh" userId="af97dd737639e275" providerId="LiveId" clId="{0B05CE76-9E5D-4703-ACFC-B2D4306D96EC}" dt="2017-12-30T02:06:42.849" v="423" actId="1035"/>
          <ac:picMkLst>
            <pc:docMk/>
            <pc:sldMk cId="0" sldId="260"/>
            <ac:picMk id="119" creationId="{00000000-0000-0000-0000-000000000000}"/>
          </ac:picMkLst>
        </pc:picChg>
      </pc:sldChg>
      <pc:sldChg chg="addSp modSp del">
        <pc:chgData name="Sara Cavanaugh" userId="af97dd737639e275" providerId="LiveId" clId="{0B05CE76-9E5D-4703-ACFC-B2D4306D96EC}" dt="2017-12-30T01:36:00.432" v="307" actId="2696"/>
        <pc:sldMkLst>
          <pc:docMk/>
          <pc:sldMk cId="0" sldId="261"/>
        </pc:sldMkLst>
        <pc:spChg chg="mod">
          <ac:chgData name="Sara Cavanaugh" userId="af97dd737639e275" providerId="LiveId" clId="{0B05CE76-9E5D-4703-ACFC-B2D4306D96EC}" dt="2017-12-29T14:22:12.830" v="184" actId="1036"/>
          <ac:spMkLst>
            <pc:docMk/>
            <pc:sldMk cId="0" sldId="261"/>
            <ac:spMk id="22" creationId="{2887AB12-0B41-42C4-AE08-0D2B3BD45B2F}"/>
          </ac:spMkLst>
        </pc:spChg>
        <pc:spChg chg="mod">
          <ac:chgData name="Sara Cavanaugh" userId="af97dd737639e275" providerId="LiveId" clId="{0B05CE76-9E5D-4703-ACFC-B2D4306D96EC}" dt="2017-12-29T14:20:37.692" v="94" actId="1035"/>
          <ac:spMkLst>
            <pc:docMk/>
            <pc:sldMk cId="0" sldId="261"/>
            <ac:spMk id="23" creationId="{7600A1B7-C7DA-45F9-890A-A3A5E4D80AE8}"/>
          </ac:spMkLst>
        </pc:spChg>
        <pc:spChg chg="mod">
          <ac:chgData name="Sara Cavanaugh" userId="af97dd737639e275" providerId="LiveId" clId="{0B05CE76-9E5D-4703-ACFC-B2D4306D96EC}" dt="2017-12-29T14:20:00.279" v="82" actId="1035"/>
          <ac:spMkLst>
            <pc:docMk/>
            <pc:sldMk cId="0" sldId="261"/>
            <ac:spMk id="24" creationId="{44AF7611-0F55-44C6-A7F2-75A7F6941E68}"/>
          </ac:spMkLst>
        </pc:spChg>
        <pc:spChg chg="mod">
          <ac:chgData name="Sara Cavanaugh" userId="af97dd737639e275" providerId="LiveId" clId="{0B05CE76-9E5D-4703-ACFC-B2D4306D96EC}" dt="2017-12-29T14:04:24.611" v="48" actId="20577"/>
          <ac:spMkLst>
            <pc:docMk/>
            <pc:sldMk cId="0" sldId="261"/>
            <ac:spMk id="131" creationId="{00000000-0000-0000-0000-000000000000}"/>
          </ac:spMkLst>
        </pc:spChg>
        <pc:spChg chg="mod">
          <ac:chgData name="Sara Cavanaugh" userId="af97dd737639e275" providerId="LiveId" clId="{0B05CE76-9E5D-4703-ACFC-B2D4306D96EC}" dt="2017-12-29T14:23:24.282" v="301" actId="1076"/>
          <ac:spMkLst>
            <pc:docMk/>
            <pc:sldMk cId="0" sldId="261"/>
            <ac:spMk id="133" creationId="{00000000-0000-0000-0000-000000000000}"/>
          </ac:spMkLst>
        </pc:spChg>
        <pc:spChg chg="mod">
          <ac:chgData name="Sara Cavanaugh" userId="af97dd737639e275" providerId="LiveId" clId="{0B05CE76-9E5D-4703-ACFC-B2D4306D96EC}" dt="2017-12-29T14:22:44.911" v="299" actId="1036"/>
          <ac:spMkLst>
            <pc:docMk/>
            <pc:sldMk cId="0" sldId="261"/>
            <ac:spMk id="137" creationId="{00000000-0000-0000-0000-000000000000}"/>
          </ac:spMkLst>
        </pc:spChg>
        <pc:spChg chg="mod">
          <ac:chgData name="Sara Cavanaugh" userId="af97dd737639e275" providerId="LiveId" clId="{0B05CE76-9E5D-4703-ACFC-B2D4306D96EC}" dt="2017-12-29T14:20:12.445" v="85" actId="1036"/>
          <ac:spMkLst>
            <pc:docMk/>
            <pc:sldMk cId="0" sldId="261"/>
            <ac:spMk id="138" creationId="{00000000-0000-0000-0000-000000000000}"/>
          </ac:spMkLst>
        </pc:spChg>
        <pc:spChg chg="mod">
          <ac:chgData name="Sara Cavanaugh" userId="af97dd737639e275" providerId="LiveId" clId="{0B05CE76-9E5D-4703-ACFC-B2D4306D96EC}" dt="2017-12-29T14:20:23.777" v="87" actId="1036"/>
          <ac:spMkLst>
            <pc:docMk/>
            <pc:sldMk cId="0" sldId="261"/>
            <ac:spMk id="139" creationId="{00000000-0000-0000-0000-000000000000}"/>
          </ac:spMkLst>
        </pc:spChg>
        <pc:spChg chg="mod">
          <ac:chgData name="Sara Cavanaugh" userId="af97dd737639e275" providerId="LiveId" clId="{0B05CE76-9E5D-4703-ACFC-B2D4306D96EC}" dt="2017-12-29T14:53:54.137" v="305" actId="1076"/>
          <ac:spMkLst>
            <pc:docMk/>
            <pc:sldMk cId="0" sldId="261"/>
            <ac:spMk id="140" creationId="{00000000-0000-0000-0000-000000000000}"/>
          </ac:spMkLst>
        </pc:spChg>
        <pc:spChg chg="mod">
          <ac:chgData name="Sara Cavanaugh" userId="af97dd737639e275" providerId="LiveId" clId="{0B05CE76-9E5D-4703-ACFC-B2D4306D96EC}" dt="2017-12-29T14:53:50.056" v="304" actId="1076"/>
          <ac:spMkLst>
            <pc:docMk/>
            <pc:sldMk cId="0" sldId="261"/>
            <ac:spMk id="141" creationId="{00000000-0000-0000-0000-000000000000}"/>
          </ac:spMkLst>
        </pc:spChg>
        <pc:picChg chg="mod">
          <ac:chgData name="Sara Cavanaugh" userId="af97dd737639e275" providerId="LiveId" clId="{0B05CE76-9E5D-4703-ACFC-B2D4306D96EC}" dt="2017-12-29T14:21:15.478" v="101" actId="1035"/>
          <ac:picMkLst>
            <pc:docMk/>
            <pc:sldMk cId="0" sldId="261"/>
            <ac:picMk id="17" creationId="{3BF3C2E5-FCE8-4209-99F7-9CC26672B3F4}"/>
          </ac:picMkLst>
        </pc:picChg>
        <pc:picChg chg="mod">
          <ac:chgData name="Sara Cavanaugh" userId="af97dd737639e275" providerId="LiveId" clId="{0B05CE76-9E5D-4703-ACFC-B2D4306D96EC}" dt="2017-12-29T14:21:33.538" v="108" actId="1035"/>
          <ac:picMkLst>
            <pc:docMk/>
            <pc:sldMk cId="0" sldId="261"/>
            <ac:picMk id="19" creationId="{068FA1BA-540A-4979-89D8-DCC30B91BD70}"/>
          </ac:picMkLst>
        </pc:picChg>
        <pc:picChg chg="mod">
          <ac:chgData name="Sara Cavanaugh" userId="af97dd737639e275" providerId="LiveId" clId="{0B05CE76-9E5D-4703-ACFC-B2D4306D96EC}" dt="2017-12-29T14:21:57.718" v="176" actId="1035"/>
          <ac:picMkLst>
            <pc:docMk/>
            <pc:sldMk cId="0" sldId="261"/>
            <ac:picMk id="21" creationId="{CB3404F1-20D5-41E6-B7DF-DACF172CE3EB}"/>
          </ac:picMkLst>
        </pc:picChg>
        <pc:picChg chg="add mod">
          <ac:chgData name="Sara Cavanaugh" userId="af97dd737639e275" providerId="LiveId" clId="{0B05CE76-9E5D-4703-ACFC-B2D4306D96EC}" dt="2017-12-29T14:21:34.950" v="109" actId="571"/>
          <ac:picMkLst>
            <pc:docMk/>
            <pc:sldMk cId="0" sldId="261"/>
            <ac:picMk id="25" creationId="{EF1038C8-4753-4179-A059-889D10791B94}"/>
          </ac:picMkLst>
        </pc:picChg>
        <pc:picChg chg="add mod">
          <ac:chgData name="Sara Cavanaugh" userId="af97dd737639e275" providerId="LiveId" clId="{0B05CE76-9E5D-4703-ACFC-B2D4306D96EC}" dt="2017-12-29T14:21:41.044" v="111" actId="1036"/>
          <ac:picMkLst>
            <pc:docMk/>
            <pc:sldMk cId="0" sldId="261"/>
            <ac:picMk id="26" creationId="{3BFB5048-8DE9-4FA8-8394-63AECEED4FB1}"/>
          </ac:picMkLst>
        </pc:picChg>
        <pc:picChg chg="mod">
          <ac:chgData name="Sara Cavanaugh" userId="af97dd737639e275" providerId="LiveId" clId="{0B05CE76-9E5D-4703-ACFC-B2D4306D96EC}" dt="2017-12-29T14:22:33.542" v="295" actId="1037"/>
          <ac:picMkLst>
            <pc:docMk/>
            <pc:sldMk cId="0" sldId="261"/>
            <ac:picMk id="134" creationId="{00000000-0000-0000-0000-000000000000}"/>
          </ac:picMkLst>
        </pc:picChg>
        <pc:picChg chg="mod">
          <ac:chgData name="Sara Cavanaugh" userId="af97dd737639e275" providerId="LiveId" clId="{0B05CE76-9E5D-4703-ACFC-B2D4306D96EC}" dt="2017-12-29T14:52:41.213" v="302" actId="1076"/>
          <ac:picMkLst>
            <pc:docMk/>
            <pc:sldMk cId="0" sldId="261"/>
            <ac:picMk id="2050" creationId="{C673F27D-6D78-4A9A-8FE8-2EAC8A8F6CCE}"/>
          </ac:picMkLst>
        </pc:picChg>
      </pc:sldChg>
      <pc:sldChg chg="modSp">
        <pc:chgData name="Sara Cavanaugh" userId="af97dd737639e275" providerId="LiveId" clId="{0B05CE76-9E5D-4703-ACFC-B2D4306D96EC}" dt="2017-12-31T19:18:07.220" v="1711" actId="1076"/>
        <pc:sldMkLst>
          <pc:docMk/>
          <pc:sldMk cId="0" sldId="262"/>
        </pc:sldMkLst>
        <pc:spChg chg="mod">
          <ac:chgData name="Sara Cavanaugh" userId="af97dd737639e275" providerId="LiveId" clId="{0B05CE76-9E5D-4703-ACFC-B2D4306D96EC}" dt="2017-12-29T14:08:04.733" v="50" actId="1076"/>
          <ac:spMkLst>
            <pc:docMk/>
            <pc:sldMk cId="0" sldId="262"/>
            <ac:spMk id="150" creationId="{00000000-0000-0000-0000-000000000000}"/>
          </ac:spMkLst>
        </pc:spChg>
        <pc:picChg chg="mod">
          <ac:chgData name="Sara Cavanaugh" userId="af97dd737639e275" providerId="LiveId" clId="{0B05CE76-9E5D-4703-ACFC-B2D4306D96EC}" dt="2017-12-31T19:18:07.220" v="1711" actId="1076"/>
          <ac:picMkLst>
            <pc:docMk/>
            <pc:sldMk cId="0" sldId="262"/>
            <ac:picMk id="3" creationId="{10C75907-A71F-48C9-90DE-72967C2541BA}"/>
          </ac:picMkLst>
        </pc:picChg>
      </pc:sldChg>
      <pc:sldChg chg="ord">
        <pc:chgData name="Sara Cavanaugh" userId="af97dd737639e275" providerId="LiveId" clId="{0B05CE76-9E5D-4703-ACFC-B2D4306D96EC}" dt="2017-12-28T21:39:00.071" v="2" actId="404"/>
        <pc:sldMkLst>
          <pc:docMk/>
          <pc:sldMk cId="0" sldId="263"/>
        </pc:sldMkLst>
      </pc:sldChg>
      <pc:sldChg chg="modSp ord">
        <pc:chgData name="Sara Cavanaugh" userId="af97dd737639e275" providerId="LiveId" clId="{0B05CE76-9E5D-4703-ACFC-B2D4306D96EC}" dt="2017-12-31T19:41:28.487" v="1898" actId="1076"/>
        <pc:sldMkLst>
          <pc:docMk/>
          <pc:sldMk cId="0" sldId="264"/>
        </pc:sldMkLst>
        <pc:spChg chg="mod">
          <ac:chgData name="Sara Cavanaugh" userId="af97dd737639e275" providerId="LiveId" clId="{0B05CE76-9E5D-4703-ACFC-B2D4306D96EC}" dt="2017-12-31T19:41:28.487" v="1898" actId="1076"/>
          <ac:spMkLst>
            <pc:docMk/>
            <pc:sldMk cId="0" sldId="264"/>
            <ac:spMk id="191" creationId="{00000000-0000-0000-0000-000000000000}"/>
          </ac:spMkLst>
        </pc:spChg>
      </pc:sldChg>
      <pc:sldChg chg="ord">
        <pc:chgData name="Sara Cavanaugh" userId="af97dd737639e275" providerId="LiveId" clId="{0B05CE76-9E5D-4703-ACFC-B2D4306D96EC}" dt="2017-12-28T21:39:52.928" v="11" actId="404"/>
        <pc:sldMkLst>
          <pc:docMk/>
          <pc:sldMk cId="0" sldId="265"/>
        </pc:sldMkLst>
      </pc:sldChg>
      <pc:sldChg chg="ord">
        <pc:chgData name="Sara Cavanaugh" userId="af97dd737639e275" providerId="LiveId" clId="{0B05CE76-9E5D-4703-ACFC-B2D4306D96EC}" dt="2017-12-28T21:38:50.254" v="0" actId="404"/>
        <pc:sldMkLst>
          <pc:docMk/>
          <pc:sldMk cId="0" sldId="266"/>
        </pc:sldMkLst>
      </pc:sldChg>
      <pc:sldChg chg="addSp delSp modSp ord">
        <pc:chgData name="Sara Cavanaugh" userId="af97dd737639e275" providerId="LiveId" clId="{0B05CE76-9E5D-4703-ACFC-B2D4306D96EC}" dt="2017-12-31T19:02:03.344" v="1617" actId="14100"/>
        <pc:sldMkLst>
          <pc:docMk/>
          <pc:sldMk cId="2538383920" sldId="267"/>
        </pc:sldMkLst>
        <pc:spChg chg="add del mod">
          <ac:chgData name="Sara Cavanaugh" userId="af97dd737639e275" providerId="LiveId" clId="{0B05CE76-9E5D-4703-ACFC-B2D4306D96EC}" dt="2017-12-31T17:58:08.139" v="471" actId="1076"/>
          <ac:spMkLst>
            <pc:docMk/>
            <pc:sldMk cId="2538383920" sldId="267"/>
            <ac:spMk id="2" creationId="{3FE7C17E-A90C-4028-8561-698D0B65896E}"/>
          </ac:spMkLst>
        </pc:spChg>
        <pc:spChg chg="mod">
          <ac:chgData name="Sara Cavanaugh" userId="af97dd737639e275" providerId="LiveId" clId="{0B05CE76-9E5D-4703-ACFC-B2D4306D96EC}" dt="2017-12-31T18:20:31.971" v="924" actId="1035"/>
          <ac:spMkLst>
            <pc:docMk/>
            <pc:sldMk cId="2538383920" sldId="267"/>
            <ac:spMk id="20" creationId="{AC368D75-E941-40DF-BA11-46FB0A76D0CA}"/>
          </ac:spMkLst>
        </pc:spChg>
        <pc:spChg chg="mod">
          <ac:chgData name="Sara Cavanaugh" userId="af97dd737639e275" providerId="LiveId" clId="{0B05CE76-9E5D-4703-ACFC-B2D4306D96EC}" dt="2017-12-31T18:21:16.972" v="1002" actId="1037"/>
          <ac:spMkLst>
            <pc:docMk/>
            <pc:sldMk cId="2538383920" sldId="267"/>
            <ac:spMk id="21" creationId="{771AF94E-A63A-4898-89BD-4EC6676F4C00}"/>
          </ac:spMkLst>
        </pc:spChg>
        <pc:spChg chg="mod">
          <ac:chgData name="Sara Cavanaugh" userId="af97dd737639e275" providerId="LiveId" clId="{0B05CE76-9E5D-4703-ACFC-B2D4306D96EC}" dt="2017-12-31T18:21:47.250" v="1021" actId="1038"/>
          <ac:spMkLst>
            <pc:docMk/>
            <pc:sldMk cId="2538383920" sldId="267"/>
            <ac:spMk id="22" creationId="{94D94290-C907-4D9C-AC14-BEA22BFA7B6B}"/>
          </ac:spMkLst>
        </pc:spChg>
        <pc:spChg chg="mod">
          <ac:chgData name="Sara Cavanaugh" userId="af97dd737639e275" providerId="LiveId" clId="{0B05CE76-9E5D-4703-ACFC-B2D4306D96EC}" dt="2017-12-31T18:21:26.916" v="1011" actId="1038"/>
          <ac:spMkLst>
            <pc:docMk/>
            <pc:sldMk cId="2538383920" sldId="267"/>
            <ac:spMk id="24" creationId="{F9E548E9-F17A-4F5A-8E58-936B8575633C}"/>
          </ac:spMkLst>
        </pc:spChg>
        <pc:spChg chg="add del mod">
          <ac:chgData name="Sara Cavanaugh" userId="af97dd737639e275" providerId="LiveId" clId="{0B05CE76-9E5D-4703-ACFC-B2D4306D96EC}" dt="2017-12-31T18:13:21.624" v="558" actId="478"/>
          <ac:spMkLst>
            <pc:docMk/>
            <pc:sldMk cId="2538383920" sldId="267"/>
            <ac:spMk id="25" creationId="{5B16373C-580E-4797-AA3D-8C145CDF06E4}"/>
          </ac:spMkLst>
        </pc:spChg>
        <pc:spChg chg="add mod">
          <ac:chgData name="Sara Cavanaugh" userId="af97dd737639e275" providerId="LiveId" clId="{0B05CE76-9E5D-4703-ACFC-B2D4306D96EC}" dt="2017-12-31T18:22:31.068" v="1025" actId="1035"/>
          <ac:spMkLst>
            <pc:docMk/>
            <pc:sldMk cId="2538383920" sldId="267"/>
            <ac:spMk id="26" creationId="{FD65445E-BF75-4B43-AB76-5C6AB60997E9}"/>
          </ac:spMkLst>
        </pc:spChg>
        <pc:spChg chg="mod">
          <ac:chgData name="Sara Cavanaugh" userId="af97dd737639e275" providerId="LiveId" clId="{0B05CE76-9E5D-4703-ACFC-B2D4306D96EC}" dt="2017-12-31T19:02:03.344" v="1617" actId="14100"/>
          <ac:spMkLst>
            <pc:docMk/>
            <pc:sldMk cId="2538383920" sldId="267"/>
            <ac:spMk id="61" creationId="{00000000-0000-0000-0000-000000000000}"/>
          </ac:spMkLst>
        </pc:spChg>
        <pc:spChg chg="mod">
          <ac:chgData name="Sara Cavanaugh" userId="af97dd737639e275" providerId="LiveId" clId="{0B05CE76-9E5D-4703-ACFC-B2D4306D96EC}" dt="2017-12-31T18:20:45.649" v="931" actId="1076"/>
          <ac:spMkLst>
            <pc:docMk/>
            <pc:sldMk cId="2538383920" sldId="267"/>
            <ac:spMk id="62" creationId="{00000000-0000-0000-0000-000000000000}"/>
          </ac:spMkLst>
        </pc:spChg>
        <pc:spChg chg="mod">
          <ac:chgData name="Sara Cavanaugh" userId="af97dd737639e275" providerId="LiveId" clId="{0B05CE76-9E5D-4703-ACFC-B2D4306D96EC}" dt="2017-12-31T18:19:11.436" v="796" actId="255"/>
          <ac:spMkLst>
            <pc:docMk/>
            <pc:sldMk cId="2538383920" sldId="267"/>
            <ac:spMk id="70" creationId="{00000000-0000-0000-0000-000000000000}"/>
          </ac:spMkLst>
        </pc:spChg>
        <pc:spChg chg="mod">
          <ac:chgData name="Sara Cavanaugh" userId="af97dd737639e275" providerId="LiveId" clId="{0B05CE76-9E5D-4703-ACFC-B2D4306D96EC}" dt="2017-12-31T17:57:33.280" v="463" actId="1076"/>
          <ac:spMkLst>
            <pc:docMk/>
            <pc:sldMk cId="2538383920" sldId="267"/>
            <ac:spMk id="71" creationId="{00000000-0000-0000-0000-000000000000}"/>
          </ac:spMkLst>
        </pc:spChg>
        <pc:picChg chg="add mod">
          <ac:chgData name="Sara Cavanaugh" userId="af97dd737639e275" providerId="LiveId" clId="{0B05CE76-9E5D-4703-ACFC-B2D4306D96EC}" dt="2017-12-31T18:26:18.603" v="1076" actId="1076"/>
          <ac:picMkLst>
            <pc:docMk/>
            <pc:sldMk cId="2538383920" sldId="267"/>
            <ac:picMk id="4" creationId="{214747E3-9D8D-4630-8413-0C963D5FC6E2}"/>
          </ac:picMkLst>
        </pc:picChg>
        <pc:picChg chg="mod">
          <ac:chgData name="Sara Cavanaugh" userId="af97dd737639e275" providerId="LiveId" clId="{0B05CE76-9E5D-4703-ACFC-B2D4306D96EC}" dt="2017-12-31T18:16:41.275" v="714" actId="1035"/>
          <ac:picMkLst>
            <pc:docMk/>
            <pc:sldMk cId="2538383920" sldId="267"/>
            <ac:picMk id="17" creationId="{8DF3BEF4-F5E7-48C0-A427-03BBB60C250A}"/>
          </ac:picMkLst>
        </pc:picChg>
        <pc:picChg chg="mod">
          <ac:chgData name="Sara Cavanaugh" userId="af97dd737639e275" providerId="LiveId" clId="{0B05CE76-9E5D-4703-ACFC-B2D4306D96EC}" dt="2017-12-31T18:21:16.972" v="1002" actId="1037"/>
          <ac:picMkLst>
            <pc:docMk/>
            <pc:sldMk cId="2538383920" sldId="267"/>
            <ac:picMk id="18" creationId="{D292C996-CC91-413E-A417-25E7AC4A3E85}"/>
          </ac:picMkLst>
        </pc:picChg>
        <pc:picChg chg="mod">
          <ac:chgData name="Sara Cavanaugh" userId="af97dd737639e275" providerId="LiveId" clId="{0B05CE76-9E5D-4703-ACFC-B2D4306D96EC}" dt="2017-12-31T18:21:47.250" v="1021" actId="1038"/>
          <ac:picMkLst>
            <pc:docMk/>
            <pc:sldMk cId="2538383920" sldId="267"/>
            <ac:picMk id="19" creationId="{A1087480-2A08-412E-8CCE-FE82A7020A53}"/>
          </ac:picMkLst>
        </pc:picChg>
        <pc:picChg chg="mod">
          <ac:chgData name="Sara Cavanaugh" userId="af97dd737639e275" providerId="LiveId" clId="{0B05CE76-9E5D-4703-ACFC-B2D4306D96EC}" dt="2017-12-31T18:21:26.916" v="1011" actId="1038"/>
          <ac:picMkLst>
            <pc:docMk/>
            <pc:sldMk cId="2538383920" sldId="267"/>
            <ac:picMk id="23" creationId="{DAA0FB6C-BF50-4FC3-92D2-571C6FED4635}"/>
          </ac:picMkLst>
        </pc:picChg>
        <pc:picChg chg="del mod">
          <ac:chgData name="Sara Cavanaugh" userId="af97dd737639e275" providerId="LiveId" clId="{0B05CE76-9E5D-4703-ACFC-B2D4306D96EC}" dt="2017-12-31T18:26:09.169" v="1073" actId="478"/>
          <ac:picMkLst>
            <pc:docMk/>
            <pc:sldMk cId="2538383920" sldId="267"/>
            <ac:picMk id="4098" creationId="{1AEA9FD1-8BB8-4038-9CD5-B9E0DF479D9B}"/>
          </ac:picMkLst>
        </pc:picChg>
      </pc:sldChg>
      <pc:sldChg chg="addSp modSp add">
        <pc:chgData name="Sara Cavanaugh" userId="af97dd737639e275" providerId="LiveId" clId="{0B05CE76-9E5D-4703-ACFC-B2D4306D96EC}" dt="2017-12-31T18:36:47.461" v="1137" actId="404"/>
        <pc:sldMkLst>
          <pc:docMk/>
          <pc:sldMk cId="1759304125" sldId="268"/>
        </pc:sldMkLst>
        <pc:spChg chg="add mod">
          <ac:chgData name="Sara Cavanaugh" userId="af97dd737639e275" providerId="LiveId" clId="{0B05CE76-9E5D-4703-ACFC-B2D4306D96EC}" dt="2017-12-31T18:36:47.461" v="1137" actId="404"/>
          <ac:spMkLst>
            <pc:docMk/>
            <pc:sldMk cId="1759304125" sldId="268"/>
            <ac:spMk id="21" creationId="{E5657852-99FE-4AF0-8E5A-AD3FBF13D587}"/>
          </ac:spMkLst>
        </pc:spChg>
        <pc:spChg chg="mod">
          <ac:chgData name="Sara Cavanaugh" userId="af97dd737639e275" providerId="LiveId" clId="{0B05CE76-9E5D-4703-ACFC-B2D4306D96EC}" dt="2017-12-31T18:23:59.083" v="1061" actId="1036"/>
          <ac:spMkLst>
            <pc:docMk/>
            <pc:sldMk cId="1759304125" sldId="268"/>
            <ac:spMk id="140" creationId="{00000000-0000-0000-0000-000000000000}"/>
          </ac:spMkLst>
        </pc:spChg>
      </pc:sldChg>
      <pc:sldChg chg="modSp add del">
        <pc:chgData name="Sara Cavanaugh" userId="af97dd737639e275" providerId="LiveId" clId="{0B05CE76-9E5D-4703-ACFC-B2D4306D96EC}" dt="2018-01-02T16:24:30.833" v="2876" actId="1076"/>
        <pc:sldMkLst>
          <pc:docMk/>
          <pc:sldMk cId="4089050375" sldId="269"/>
        </pc:sldMkLst>
        <pc:spChg chg="mod">
          <ac:chgData name="Sara Cavanaugh" userId="af97dd737639e275" providerId="LiveId" clId="{0B05CE76-9E5D-4703-ACFC-B2D4306D96EC}" dt="2017-12-31T18:43:06.171" v="1219" actId="1076"/>
          <ac:spMkLst>
            <pc:docMk/>
            <pc:sldMk cId="4089050375" sldId="269"/>
            <ac:spMk id="2" creationId="{2CBA5D49-9037-41E5-9DCC-6AB19B8551C7}"/>
          </ac:spMkLst>
        </pc:spChg>
        <pc:spChg chg="mod">
          <ac:chgData name="Sara Cavanaugh" userId="af97dd737639e275" providerId="LiveId" clId="{0B05CE76-9E5D-4703-ACFC-B2D4306D96EC}" dt="2017-12-31T18:43:06.171" v="1219" actId="1076"/>
          <ac:spMkLst>
            <pc:docMk/>
            <pc:sldMk cId="4089050375" sldId="269"/>
            <ac:spMk id="15" creationId="{99675D73-AB48-4628-8D41-71D4CD1B3089}"/>
          </ac:spMkLst>
        </pc:spChg>
        <pc:spChg chg="mod">
          <ac:chgData name="Sara Cavanaugh" userId="af97dd737639e275" providerId="LiveId" clId="{0B05CE76-9E5D-4703-ACFC-B2D4306D96EC}" dt="2018-01-02T16:22:56.401" v="2867" actId="1076"/>
          <ac:spMkLst>
            <pc:docMk/>
            <pc:sldMk cId="4089050375" sldId="269"/>
            <ac:spMk id="114" creationId="{00000000-0000-0000-0000-000000000000}"/>
          </ac:spMkLst>
        </pc:spChg>
        <pc:spChg chg="mod">
          <ac:chgData name="Sara Cavanaugh" userId="af97dd737639e275" providerId="LiveId" clId="{0B05CE76-9E5D-4703-ACFC-B2D4306D96EC}" dt="2018-01-02T16:24:30.833" v="2876" actId="1076"/>
          <ac:spMkLst>
            <pc:docMk/>
            <pc:sldMk cId="4089050375" sldId="269"/>
            <ac:spMk id="120" creationId="{00000000-0000-0000-0000-000000000000}"/>
          </ac:spMkLst>
        </pc:spChg>
        <pc:spChg chg="mod">
          <ac:chgData name="Sara Cavanaugh" userId="af97dd737639e275" providerId="LiveId" clId="{0B05CE76-9E5D-4703-ACFC-B2D4306D96EC}" dt="2018-01-02T16:24:25.720" v="2875" actId="1076"/>
          <ac:spMkLst>
            <pc:docMk/>
            <pc:sldMk cId="4089050375" sldId="269"/>
            <ac:spMk id="122" creationId="{00000000-0000-0000-0000-000000000000}"/>
          </ac:spMkLst>
        </pc:spChg>
        <pc:spChg chg="mod">
          <ac:chgData name="Sara Cavanaugh" userId="af97dd737639e275" providerId="LiveId" clId="{0B05CE76-9E5D-4703-ACFC-B2D4306D96EC}" dt="2017-12-31T18:43:43.400" v="1220" actId="1037"/>
          <ac:spMkLst>
            <pc:docMk/>
            <pc:sldMk cId="4089050375" sldId="269"/>
            <ac:spMk id="123" creationId="{00000000-0000-0000-0000-000000000000}"/>
          </ac:spMkLst>
        </pc:spChg>
        <pc:spChg chg="mod">
          <ac:chgData name="Sara Cavanaugh" userId="af97dd737639e275" providerId="LiveId" clId="{0B05CE76-9E5D-4703-ACFC-B2D4306D96EC}" dt="2017-12-31T18:43:06.171" v="1219" actId="1076"/>
          <ac:spMkLst>
            <pc:docMk/>
            <pc:sldMk cId="4089050375" sldId="269"/>
            <ac:spMk id="124" creationId="{00000000-0000-0000-0000-000000000000}"/>
          </ac:spMkLst>
        </pc:spChg>
        <pc:picChg chg="mod">
          <ac:chgData name="Sara Cavanaugh" userId="af97dd737639e275" providerId="LiveId" clId="{0B05CE76-9E5D-4703-ACFC-B2D4306D96EC}" dt="2018-01-02T16:23:30.949" v="2868" actId="1076"/>
          <ac:picMkLst>
            <pc:docMk/>
            <pc:sldMk cId="4089050375" sldId="269"/>
            <ac:picMk id="118" creationId="{00000000-0000-0000-0000-000000000000}"/>
          </ac:picMkLst>
        </pc:picChg>
        <pc:picChg chg="mod modCrop">
          <ac:chgData name="Sara Cavanaugh" userId="af97dd737639e275" providerId="LiveId" clId="{0B05CE76-9E5D-4703-ACFC-B2D4306D96EC}" dt="2018-01-02T16:24:17.590" v="2874" actId="1076"/>
          <ac:picMkLst>
            <pc:docMk/>
            <pc:sldMk cId="4089050375" sldId="269"/>
            <ac:picMk id="119" creationId="{00000000-0000-0000-0000-000000000000}"/>
          </ac:picMkLst>
        </pc:picChg>
      </pc:sldChg>
      <pc:sldChg chg="addSp delSp modSp add">
        <pc:chgData name="Sara Cavanaugh" userId="af97dd737639e275" providerId="LiveId" clId="{0B05CE76-9E5D-4703-ACFC-B2D4306D96EC}" dt="2018-01-02T16:25:36.712" v="2882" actId="1076"/>
        <pc:sldMkLst>
          <pc:docMk/>
          <pc:sldMk cId="945227558" sldId="270"/>
        </pc:sldMkLst>
        <pc:spChg chg="del mod">
          <ac:chgData name="Sara Cavanaugh" userId="af97dd737639e275" providerId="LiveId" clId="{0B05CE76-9E5D-4703-ACFC-B2D4306D96EC}" dt="2017-12-31T18:53:23.899" v="1454" actId="478"/>
          <ac:spMkLst>
            <pc:docMk/>
            <pc:sldMk cId="945227558" sldId="270"/>
            <ac:spMk id="20" creationId="{AC368D75-E941-40DF-BA11-46FB0A76D0CA}"/>
          </ac:spMkLst>
        </pc:spChg>
        <pc:spChg chg="del mod">
          <ac:chgData name="Sara Cavanaugh" userId="af97dd737639e275" providerId="LiveId" clId="{0B05CE76-9E5D-4703-ACFC-B2D4306D96EC}" dt="2017-12-31T18:53:23.899" v="1454" actId="478"/>
          <ac:spMkLst>
            <pc:docMk/>
            <pc:sldMk cId="945227558" sldId="270"/>
            <ac:spMk id="21" creationId="{771AF94E-A63A-4898-89BD-4EC6676F4C00}"/>
          </ac:spMkLst>
        </pc:spChg>
        <pc:spChg chg="del mod">
          <ac:chgData name="Sara Cavanaugh" userId="af97dd737639e275" providerId="LiveId" clId="{0B05CE76-9E5D-4703-ACFC-B2D4306D96EC}" dt="2017-12-31T18:53:23.899" v="1454" actId="478"/>
          <ac:spMkLst>
            <pc:docMk/>
            <pc:sldMk cId="945227558" sldId="270"/>
            <ac:spMk id="22" creationId="{94D94290-C907-4D9C-AC14-BEA22BFA7B6B}"/>
          </ac:spMkLst>
        </pc:spChg>
        <pc:spChg chg="del mod">
          <ac:chgData name="Sara Cavanaugh" userId="af97dd737639e275" providerId="LiveId" clId="{0B05CE76-9E5D-4703-ACFC-B2D4306D96EC}" dt="2017-12-31T18:53:23.899" v="1454" actId="478"/>
          <ac:spMkLst>
            <pc:docMk/>
            <pc:sldMk cId="945227558" sldId="270"/>
            <ac:spMk id="24" creationId="{F9E548E9-F17A-4F5A-8E58-936B8575633C}"/>
          </ac:spMkLst>
        </pc:spChg>
        <pc:spChg chg="add mod">
          <ac:chgData name="Sara Cavanaugh" userId="af97dd737639e275" providerId="LiveId" clId="{0B05CE76-9E5D-4703-ACFC-B2D4306D96EC}" dt="2018-01-01T19:29:40.551" v="2500" actId="1036"/>
          <ac:spMkLst>
            <pc:docMk/>
            <pc:sldMk cId="945227558" sldId="270"/>
            <ac:spMk id="25" creationId="{E67E1B0E-8B00-4A49-8DD5-169D1B50BB57}"/>
          </ac:spMkLst>
        </pc:spChg>
        <pc:spChg chg="mod">
          <ac:chgData name="Sara Cavanaugh" userId="af97dd737639e275" providerId="LiveId" clId="{0B05CE76-9E5D-4703-ACFC-B2D4306D96EC}" dt="2018-01-01T19:29:40.551" v="2500" actId="1036"/>
          <ac:spMkLst>
            <pc:docMk/>
            <pc:sldMk cId="945227558" sldId="270"/>
            <ac:spMk id="26" creationId="{FD65445E-BF75-4B43-AB76-5C6AB60997E9}"/>
          </ac:spMkLst>
        </pc:spChg>
        <pc:spChg chg="add">
          <ac:chgData name="Sara Cavanaugh" userId="af97dd737639e275" providerId="LiveId" clId="{0B05CE76-9E5D-4703-ACFC-B2D4306D96EC}" dt="2017-12-31T18:53:35.364" v="1455" actId="14100"/>
          <ac:spMkLst>
            <pc:docMk/>
            <pc:sldMk cId="945227558" sldId="270"/>
            <ac:spMk id="30" creationId="{84335F3D-5F36-457C-B675-FDCADE607ABB}"/>
          </ac:spMkLst>
        </pc:spChg>
        <pc:spChg chg="add mod">
          <ac:chgData name="Sara Cavanaugh" userId="af97dd737639e275" providerId="LiveId" clId="{0B05CE76-9E5D-4703-ACFC-B2D4306D96EC}" dt="2017-12-31T18:53:46.063" v="1465" actId="1036"/>
          <ac:spMkLst>
            <pc:docMk/>
            <pc:sldMk cId="945227558" sldId="270"/>
            <ac:spMk id="31" creationId="{216C6D6A-75B4-4FA7-AC51-513183457F45}"/>
          </ac:spMkLst>
        </pc:spChg>
        <pc:spChg chg="add">
          <ac:chgData name="Sara Cavanaugh" userId="af97dd737639e275" providerId="LiveId" clId="{0B05CE76-9E5D-4703-ACFC-B2D4306D96EC}" dt="2017-12-31T18:53:35.364" v="1455" actId="14100"/>
          <ac:spMkLst>
            <pc:docMk/>
            <pc:sldMk cId="945227558" sldId="270"/>
            <ac:spMk id="32" creationId="{9FB3ED41-5BF3-4A59-88ED-0811F41B971A}"/>
          </ac:spMkLst>
        </pc:spChg>
        <pc:spChg chg="add mod">
          <ac:chgData name="Sara Cavanaugh" userId="af97dd737639e275" providerId="LiveId" clId="{0B05CE76-9E5D-4703-ACFC-B2D4306D96EC}" dt="2018-01-02T16:25:36.712" v="2882" actId="1076"/>
          <ac:spMkLst>
            <pc:docMk/>
            <pc:sldMk cId="945227558" sldId="270"/>
            <ac:spMk id="34" creationId="{D09D141C-6BBC-4F87-B386-F414E0BDBB1E}"/>
          </ac:spMkLst>
        </pc:spChg>
        <pc:spChg chg="mod">
          <ac:chgData name="Sara Cavanaugh" userId="af97dd737639e275" providerId="LiveId" clId="{0B05CE76-9E5D-4703-ACFC-B2D4306D96EC}" dt="2017-12-31T18:55:33.307" v="1554" actId="1035"/>
          <ac:spMkLst>
            <pc:docMk/>
            <pc:sldMk cId="945227558" sldId="270"/>
            <ac:spMk id="60" creationId="{00000000-0000-0000-0000-000000000000}"/>
          </ac:spMkLst>
        </pc:spChg>
        <pc:spChg chg="mod">
          <ac:chgData name="Sara Cavanaugh" userId="af97dd737639e275" providerId="LiveId" clId="{0B05CE76-9E5D-4703-ACFC-B2D4306D96EC}" dt="2017-12-31T19:05:21.981" v="1646" actId="1035"/>
          <ac:spMkLst>
            <pc:docMk/>
            <pc:sldMk cId="945227558" sldId="270"/>
            <ac:spMk id="61" creationId="{00000000-0000-0000-0000-000000000000}"/>
          </ac:spMkLst>
        </pc:spChg>
        <pc:spChg chg="mod">
          <ac:chgData name="Sara Cavanaugh" userId="af97dd737639e275" providerId="LiveId" clId="{0B05CE76-9E5D-4703-ACFC-B2D4306D96EC}" dt="2017-12-31T18:54:06.090" v="1479" actId="1036"/>
          <ac:spMkLst>
            <pc:docMk/>
            <pc:sldMk cId="945227558" sldId="270"/>
            <ac:spMk id="62" creationId="{00000000-0000-0000-0000-000000000000}"/>
          </ac:spMkLst>
        </pc:spChg>
        <pc:spChg chg="mod">
          <ac:chgData name="Sara Cavanaugh" userId="af97dd737639e275" providerId="LiveId" clId="{0B05CE76-9E5D-4703-ACFC-B2D4306D96EC}" dt="2017-12-31T18:54:06.090" v="1479" actId="1036"/>
          <ac:spMkLst>
            <pc:docMk/>
            <pc:sldMk cId="945227558" sldId="270"/>
            <ac:spMk id="63" creationId="{00000000-0000-0000-0000-000000000000}"/>
          </ac:spMkLst>
        </pc:spChg>
        <pc:spChg chg="mod">
          <ac:chgData name="Sara Cavanaugh" userId="af97dd737639e275" providerId="LiveId" clId="{0B05CE76-9E5D-4703-ACFC-B2D4306D96EC}" dt="2018-01-01T19:30:14.076" v="2504" actId="20577"/>
          <ac:spMkLst>
            <pc:docMk/>
            <pc:sldMk cId="945227558" sldId="270"/>
            <ac:spMk id="70" creationId="{00000000-0000-0000-0000-000000000000}"/>
          </ac:spMkLst>
        </pc:spChg>
        <pc:spChg chg="mod">
          <ac:chgData name="Sara Cavanaugh" userId="af97dd737639e275" providerId="LiveId" clId="{0B05CE76-9E5D-4703-ACFC-B2D4306D96EC}" dt="2018-01-01T19:29:40.551" v="2500" actId="1036"/>
          <ac:spMkLst>
            <pc:docMk/>
            <pc:sldMk cId="945227558" sldId="270"/>
            <ac:spMk id="71" creationId="{00000000-0000-0000-0000-000000000000}"/>
          </ac:spMkLst>
        </pc:spChg>
        <pc:picChg chg="mod">
          <ac:chgData name="Sara Cavanaugh" userId="af97dd737639e275" providerId="LiveId" clId="{0B05CE76-9E5D-4703-ACFC-B2D4306D96EC}" dt="2018-01-02T16:25:17.425" v="2881" actId="1076"/>
          <ac:picMkLst>
            <pc:docMk/>
            <pc:sldMk cId="945227558" sldId="270"/>
            <ac:picMk id="4" creationId="{214747E3-9D8D-4630-8413-0C963D5FC6E2}"/>
          </ac:picMkLst>
        </pc:picChg>
        <pc:picChg chg="del mod">
          <ac:chgData name="Sara Cavanaugh" userId="af97dd737639e275" providerId="LiveId" clId="{0B05CE76-9E5D-4703-ACFC-B2D4306D96EC}" dt="2017-12-31T18:53:23.899" v="1454" actId="478"/>
          <ac:picMkLst>
            <pc:docMk/>
            <pc:sldMk cId="945227558" sldId="270"/>
            <ac:picMk id="17" creationId="{8DF3BEF4-F5E7-48C0-A427-03BBB60C250A}"/>
          </ac:picMkLst>
        </pc:picChg>
        <pc:picChg chg="del mod">
          <ac:chgData name="Sara Cavanaugh" userId="af97dd737639e275" providerId="LiveId" clId="{0B05CE76-9E5D-4703-ACFC-B2D4306D96EC}" dt="2017-12-31T18:53:23.899" v="1454" actId="478"/>
          <ac:picMkLst>
            <pc:docMk/>
            <pc:sldMk cId="945227558" sldId="270"/>
            <ac:picMk id="18" creationId="{D292C996-CC91-413E-A417-25E7AC4A3E85}"/>
          </ac:picMkLst>
        </pc:picChg>
        <pc:picChg chg="del mod">
          <ac:chgData name="Sara Cavanaugh" userId="af97dd737639e275" providerId="LiveId" clId="{0B05CE76-9E5D-4703-ACFC-B2D4306D96EC}" dt="2017-12-31T18:53:23.899" v="1454" actId="478"/>
          <ac:picMkLst>
            <pc:docMk/>
            <pc:sldMk cId="945227558" sldId="270"/>
            <ac:picMk id="19" creationId="{A1087480-2A08-412E-8CCE-FE82A7020A53}"/>
          </ac:picMkLst>
        </pc:picChg>
        <pc:picChg chg="del mod">
          <ac:chgData name="Sara Cavanaugh" userId="af97dd737639e275" providerId="LiveId" clId="{0B05CE76-9E5D-4703-ACFC-B2D4306D96EC}" dt="2017-12-31T18:53:23.899" v="1454" actId="478"/>
          <ac:picMkLst>
            <pc:docMk/>
            <pc:sldMk cId="945227558" sldId="270"/>
            <ac:picMk id="23" creationId="{DAA0FB6C-BF50-4FC3-92D2-571C6FED4635}"/>
          </ac:picMkLst>
        </pc:picChg>
        <pc:picChg chg="add">
          <ac:chgData name="Sara Cavanaugh" userId="af97dd737639e275" providerId="LiveId" clId="{0B05CE76-9E5D-4703-ACFC-B2D4306D96EC}" dt="2017-12-31T18:53:35.364" v="1455" actId="14100"/>
          <ac:picMkLst>
            <pc:docMk/>
            <pc:sldMk cId="945227558" sldId="270"/>
            <ac:picMk id="27" creationId="{EDAC5879-53C4-448A-8882-A1BE95D9AF54}"/>
          </ac:picMkLst>
        </pc:picChg>
        <pc:picChg chg="add mod">
          <ac:chgData name="Sara Cavanaugh" userId="af97dd737639e275" providerId="LiveId" clId="{0B05CE76-9E5D-4703-ACFC-B2D4306D96EC}" dt="2017-12-31T18:55:01.206" v="1549" actId="1036"/>
          <ac:picMkLst>
            <pc:docMk/>
            <pc:sldMk cId="945227558" sldId="270"/>
            <ac:picMk id="28" creationId="{45A0D9ED-F3AC-41F5-952B-7DC88B876071}"/>
          </ac:picMkLst>
        </pc:picChg>
        <pc:picChg chg="add">
          <ac:chgData name="Sara Cavanaugh" userId="af97dd737639e275" providerId="LiveId" clId="{0B05CE76-9E5D-4703-ACFC-B2D4306D96EC}" dt="2017-12-31T18:53:35.364" v="1455" actId="14100"/>
          <ac:picMkLst>
            <pc:docMk/>
            <pc:sldMk cId="945227558" sldId="270"/>
            <ac:picMk id="29" creationId="{587E6A4D-4313-4F2B-A460-9D0F1C8AD946}"/>
          </ac:picMkLst>
        </pc:picChg>
        <pc:picChg chg="add mod">
          <ac:chgData name="Sara Cavanaugh" userId="af97dd737639e275" providerId="LiveId" clId="{0B05CE76-9E5D-4703-ACFC-B2D4306D96EC}" dt="2017-12-31T18:55:01.206" v="1549" actId="1036"/>
          <ac:picMkLst>
            <pc:docMk/>
            <pc:sldMk cId="945227558" sldId="270"/>
            <ac:picMk id="33" creationId="{819014CC-692C-4E5A-9308-0339DB22CDE1}"/>
          </ac:picMkLst>
        </pc:picChg>
      </pc:sldChg>
      <pc:sldChg chg="addSp modSp add">
        <pc:chgData name="Sara Cavanaugh" userId="af97dd737639e275" providerId="LiveId" clId="{0B05CE76-9E5D-4703-ACFC-B2D4306D96EC}" dt="2018-01-02T16:21:45.741" v="2857" actId="1076"/>
        <pc:sldMkLst>
          <pc:docMk/>
          <pc:sldMk cId="834100453" sldId="271"/>
        </pc:sldMkLst>
        <pc:spChg chg="add mod">
          <ac:chgData name="Sara Cavanaugh" userId="af97dd737639e275" providerId="LiveId" clId="{0B05CE76-9E5D-4703-ACFC-B2D4306D96EC}" dt="2017-12-31T19:03:08.840" v="1626" actId="1076"/>
          <ac:spMkLst>
            <pc:docMk/>
            <pc:sldMk cId="834100453" sldId="271"/>
            <ac:spMk id="15" creationId="{7874D632-83B2-4DFB-968E-858D00C88129}"/>
          </ac:spMkLst>
        </pc:spChg>
        <pc:spChg chg="add mod">
          <ac:chgData name="Sara Cavanaugh" userId="af97dd737639e275" providerId="LiveId" clId="{0B05CE76-9E5D-4703-ACFC-B2D4306D96EC}" dt="2017-12-31T19:03:28.323" v="1630" actId="1076"/>
          <ac:spMkLst>
            <pc:docMk/>
            <pc:sldMk cId="834100453" sldId="271"/>
            <ac:spMk id="16" creationId="{969CCE1A-D9EB-4F49-A8B9-243839F92964}"/>
          </ac:spMkLst>
        </pc:spChg>
        <pc:spChg chg="mod">
          <ac:chgData name="Sara Cavanaugh" userId="af97dd737639e275" providerId="LiveId" clId="{0B05CE76-9E5D-4703-ACFC-B2D4306D96EC}" dt="2017-12-31T19:04:07.438" v="1638" actId="1076"/>
          <ac:spMkLst>
            <pc:docMk/>
            <pc:sldMk cId="834100453" sldId="271"/>
            <ac:spMk id="96" creationId="{00000000-0000-0000-0000-000000000000}"/>
          </ac:spMkLst>
        </pc:spChg>
        <pc:spChg chg="mod">
          <ac:chgData name="Sara Cavanaugh" userId="af97dd737639e275" providerId="LiveId" clId="{0B05CE76-9E5D-4703-ACFC-B2D4306D96EC}" dt="2017-12-31T19:04:15.756" v="1639" actId="1076"/>
          <ac:spMkLst>
            <pc:docMk/>
            <pc:sldMk cId="834100453" sldId="271"/>
            <ac:spMk id="97" creationId="{00000000-0000-0000-0000-000000000000}"/>
          </ac:spMkLst>
        </pc:spChg>
        <pc:spChg chg="mod">
          <ac:chgData name="Sara Cavanaugh" userId="af97dd737639e275" providerId="LiveId" clId="{0B05CE76-9E5D-4703-ACFC-B2D4306D96EC}" dt="2017-12-31T18:59:31.155" v="1598" actId="1036"/>
          <ac:spMkLst>
            <pc:docMk/>
            <pc:sldMk cId="834100453" sldId="271"/>
            <ac:spMk id="103" creationId="{00000000-0000-0000-0000-000000000000}"/>
          </ac:spMkLst>
        </pc:spChg>
        <pc:spChg chg="mod">
          <ac:chgData name="Sara Cavanaugh" userId="af97dd737639e275" providerId="LiveId" clId="{0B05CE76-9E5D-4703-ACFC-B2D4306D96EC}" dt="2017-12-31T18:59:31.155" v="1598" actId="1036"/>
          <ac:spMkLst>
            <pc:docMk/>
            <pc:sldMk cId="834100453" sldId="271"/>
            <ac:spMk id="104" creationId="{00000000-0000-0000-0000-000000000000}"/>
          </ac:spMkLst>
        </pc:spChg>
        <pc:spChg chg="mod">
          <ac:chgData name="Sara Cavanaugh" userId="af97dd737639e275" providerId="LiveId" clId="{0B05CE76-9E5D-4703-ACFC-B2D4306D96EC}" dt="2017-12-31T18:59:31.155" v="1598" actId="1036"/>
          <ac:spMkLst>
            <pc:docMk/>
            <pc:sldMk cId="834100453" sldId="271"/>
            <ac:spMk id="105" creationId="{00000000-0000-0000-0000-000000000000}"/>
          </ac:spMkLst>
        </pc:spChg>
        <pc:spChg chg="mod">
          <ac:chgData name="Sara Cavanaugh" userId="af97dd737639e275" providerId="LiveId" clId="{0B05CE76-9E5D-4703-ACFC-B2D4306D96EC}" dt="2018-01-02T16:21:20.662" v="2855" actId="1036"/>
          <ac:spMkLst>
            <pc:docMk/>
            <pc:sldMk cId="834100453" sldId="271"/>
            <ac:spMk id="106" creationId="{00000000-0000-0000-0000-000000000000}"/>
          </ac:spMkLst>
        </pc:spChg>
        <pc:spChg chg="mod">
          <ac:chgData name="Sara Cavanaugh" userId="af97dd737639e275" providerId="LiveId" clId="{0B05CE76-9E5D-4703-ACFC-B2D4306D96EC}" dt="2017-12-31T19:02:51.098" v="1622" actId="1076"/>
          <ac:spMkLst>
            <pc:docMk/>
            <pc:sldMk cId="834100453" sldId="271"/>
            <ac:spMk id="107" creationId="{00000000-0000-0000-0000-000000000000}"/>
          </ac:spMkLst>
        </pc:spChg>
        <pc:picChg chg="mod">
          <ac:chgData name="Sara Cavanaugh" userId="af97dd737639e275" providerId="LiveId" clId="{0B05CE76-9E5D-4703-ACFC-B2D4306D96EC}" dt="2017-12-31T18:59:37.671" v="1608" actId="1036"/>
          <ac:picMkLst>
            <pc:docMk/>
            <pc:sldMk cId="834100453" sldId="271"/>
            <ac:picMk id="100" creationId="{00000000-0000-0000-0000-000000000000}"/>
          </ac:picMkLst>
        </pc:picChg>
        <pc:picChg chg="mod">
          <ac:chgData name="Sara Cavanaugh" userId="af97dd737639e275" providerId="LiveId" clId="{0B05CE76-9E5D-4703-ACFC-B2D4306D96EC}" dt="2018-01-02T16:21:37.054" v="2856" actId="1076"/>
          <ac:picMkLst>
            <pc:docMk/>
            <pc:sldMk cId="834100453" sldId="271"/>
            <ac:picMk id="101" creationId="{00000000-0000-0000-0000-000000000000}"/>
          </ac:picMkLst>
        </pc:picChg>
        <pc:picChg chg="mod">
          <ac:chgData name="Sara Cavanaugh" userId="af97dd737639e275" providerId="LiveId" clId="{0B05CE76-9E5D-4703-ACFC-B2D4306D96EC}" dt="2018-01-02T16:21:45.741" v="2857" actId="1076"/>
          <ac:picMkLst>
            <pc:docMk/>
            <pc:sldMk cId="834100453" sldId="271"/>
            <ac:picMk id="102" creationId="{00000000-0000-0000-0000-000000000000}"/>
          </ac:picMkLst>
        </pc:picChg>
      </pc:sldChg>
      <pc:sldChg chg="addSp modSp add">
        <pc:chgData name="Sara Cavanaugh" userId="af97dd737639e275" providerId="LiveId" clId="{0B05CE76-9E5D-4703-ACFC-B2D4306D96EC}" dt="2017-12-31T19:17:08.711" v="1702" actId="1036"/>
        <pc:sldMkLst>
          <pc:docMk/>
          <pc:sldMk cId="915815342" sldId="272"/>
        </pc:sldMkLst>
        <pc:spChg chg="mod">
          <ac:chgData name="Sara Cavanaugh" userId="af97dd737639e275" providerId="LiveId" clId="{0B05CE76-9E5D-4703-ACFC-B2D4306D96EC}" dt="2017-12-31T19:07:36.612" v="1675" actId="1076"/>
          <ac:spMkLst>
            <pc:docMk/>
            <pc:sldMk cId="915815342" sldId="272"/>
            <ac:spMk id="21" creationId="{E5657852-99FE-4AF0-8E5A-AD3FBF13D587}"/>
          </ac:spMkLst>
        </pc:spChg>
        <pc:spChg chg="add mod">
          <ac:chgData name="Sara Cavanaugh" userId="af97dd737639e275" providerId="LiveId" clId="{0B05CE76-9E5D-4703-ACFC-B2D4306D96EC}" dt="2017-12-31T19:10:33.768" v="1690" actId="1036"/>
          <ac:spMkLst>
            <pc:docMk/>
            <pc:sldMk cId="915815342" sldId="272"/>
            <ac:spMk id="25" creationId="{3A7D6697-2A8D-4613-B952-304B97F5201B}"/>
          </ac:spMkLst>
        </pc:spChg>
        <pc:spChg chg="mod">
          <ac:chgData name="Sara Cavanaugh" userId="af97dd737639e275" providerId="LiveId" clId="{0B05CE76-9E5D-4703-ACFC-B2D4306D96EC}" dt="2017-12-31T19:17:08.711" v="1702" actId="1036"/>
          <ac:spMkLst>
            <pc:docMk/>
            <pc:sldMk cId="915815342" sldId="272"/>
            <ac:spMk id="140" creationId="{00000000-0000-0000-0000-000000000000}"/>
          </ac:spMkLst>
        </pc:spChg>
        <pc:spChg chg="mod">
          <ac:chgData name="Sara Cavanaugh" userId="af97dd737639e275" providerId="LiveId" clId="{0B05CE76-9E5D-4703-ACFC-B2D4306D96EC}" dt="2017-12-31T19:09:39.331" v="1678" actId="1076"/>
          <ac:spMkLst>
            <pc:docMk/>
            <pc:sldMk cId="915815342" sldId="272"/>
            <ac:spMk id="141" creationId="{00000000-0000-0000-0000-000000000000}"/>
          </ac:spMkLst>
        </pc:spChg>
      </pc:sldChg>
      <pc:sldChg chg="add del">
        <pc:chgData name="Sara Cavanaugh" userId="af97dd737639e275" providerId="LiveId" clId="{0B05CE76-9E5D-4703-ACFC-B2D4306D96EC}" dt="2017-12-31T19:17:26.462" v="1704" actId="2696"/>
        <pc:sldMkLst>
          <pc:docMk/>
          <pc:sldMk cId="3525247357" sldId="273"/>
        </pc:sldMkLst>
      </pc:sldChg>
      <pc:sldChg chg="modSp add">
        <pc:chgData name="Sara Cavanaugh" userId="af97dd737639e275" providerId="LiveId" clId="{0B05CE76-9E5D-4703-ACFC-B2D4306D96EC}" dt="2018-01-02T16:27:07.638" v="2903" actId="1036"/>
        <pc:sldMkLst>
          <pc:docMk/>
          <pc:sldMk cId="2879613243" sldId="274"/>
        </pc:sldMkLst>
        <pc:spChg chg="mod">
          <ac:chgData name="Sara Cavanaugh" userId="af97dd737639e275" providerId="LiveId" clId="{0B05CE76-9E5D-4703-ACFC-B2D4306D96EC}" dt="2018-01-02T16:26:28.043" v="2886" actId="1076"/>
          <ac:spMkLst>
            <pc:docMk/>
            <pc:sldMk cId="2879613243" sldId="274"/>
            <ac:spMk id="147" creationId="{00000000-0000-0000-0000-000000000000}"/>
          </ac:spMkLst>
        </pc:spChg>
        <pc:spChg chg="mod">
          <ac:chgData name="Sara Cavanaugh" userId="af97dd737639e275" providerId="LiveId" clId="{0B05CE76-9E5D-4703-ACFC-B2D4306D96EC}" dt="2018-01-02T16:26:31.701" v="2887" actId="1076"/>
          <ac:spMkLst>
            <pc:docMk/>
            <pc:sldMk cId="2879613243" sldId="274"/>
            <ac:spMk id="148" creationId="{00000000-0000-0000-0000-000000000000}"/>
          </ac:spMkLst>
        </pc:spChg>
        <pc:spChg chg="mod">
          <ac:chgData name="Sara Cavanaugh" userId="af97dd737639e275" providerId="LiveId" clId="{0B05CE76-9E5D-4703-ACFC-B2D4306D96EC}" dt="2018-01-02T16:26:53.022" v="2892" actId="1076"/>
          <ac:spMkLst>
            <pc:docMk/>
            <pc:sldMk cId="2879613243" sldId="274"/>
            <ac:spMk id="154" creationId="{00000000-0000-0000-0000-000000000000}"/>
          </ac:spMkLst>
        </pc:spChg>
        <pc:spChg chg="mod">
          <ac:chgData name="Sara Cavanaugh" userId="af97dd737639e275" providerId="LiveId" clId="{0B05CE76-9E5D-4703-ACFC-B2D4306D96EC}" dt="2018-01-02T16:26:50.879" v="2891" actId="1076"/>
          <ac:spMkLst>
            <pc:docMk/>
            <pc:sldMk cId="2879613243" sldId="274"/>
            <ac:spMk id="155" creationId="{00000000-0000-0000-0000-000000000000}"/>
          </ac:spMkLst>
        </pc:spChg>
        <pc:spChg chg="mod">
          <ac:chgData name="Sara Cavanaugh" userId="af97dd737639e275" providerId="LiveId" clId="{0B05CE76-9E5D-4703-ACFC-B2D4306D96EC}" dt="2018-01-02T16:27:00.091" v="2893" actId="1076"/>
          <ac:spMkLst>
            <pc:docMk/>
            <pc:sldMk cId="2879613243" sldId="274"/>
            <ac:spMk id="156" creationId="{00000000-0000-0000-0000-000000000000}"/>
          </ac:spMkLst>
        </pc:spChg>
        <pc:spChg chg="mod">
          <ac:chgData name="Sara Cavanaugh" userId="af97dd737639e275" providerId="LiveId" clId="{0B05CE76-9E5D-4703-ACFC-B2D4306D96EC}" dt="2017-12-31T19:17:36.632" v="1709" actId="1036"/>
          <ac:spMkLst>
            <pc:docMk/>
            <pc:sldMk cId="2879613243" sldId="274"/>
            <ac:spMk id="157" creationId="{00000000-0000-0000-0000-000000000000}"/>
          </ac:spMkLst>
        </pc:spChg>
        <pc:spChg chg="mod">
          <ac:chgData name="Sara Cavanaugh" userId="af97dd737639e275" providerId="LiveId" clId="{0B05CE76-9E5D-4703-ACFC-B2D4306D96EC}" dt="2018-01-02T16:26:42.605" v="2889" actId="1076"/>
          <ac:spMkLst>
            <pc:docMk/>
            <pc:sldMk cId="2879613243" sldId="274"/>
            <ac:spMk id="158" creationId="{00000000-0000-0000-0000-000000000000}"/>
          </ac:spMkLst>
        </pc:spChg>
        <pc:picChg chg="mod">
          <ac:chgData name="Sara Cavanaugh" userId="af97dd737639e275" providerId="LiveId" clId="{0B05CE76-9E5D-4703-ACFC-B2D4306D96EC}" dt="2018-01-02T16:26:37.069" v="2888" actId="1076"/>
          <ac:picMkLst>
            <pc:docMk/>
            <pc:sldMk cId="2879613243" sldId="274"/>
            <ac:picMk id="3" creationId="{10C75907-A71F-48C9-90DE-72967C2541BA}"/>
          </ac:picMkLst>
        </pc:picChg>
        <pc:picChg chg="mod">
          <ac:chgData name="Sara Cavanaugh" userId="af97dd737639e275" providerId="LiveId" clId="{0B05CE76-9E5D-4703-ACFC-B2D4306D96EC}" dt="2018-01-02T16:27:07.638" v="2903" actId="1036"/>
          <ac:picMkLst>
            <pc:docMk/>
            <pc:sldMk cId="2879613243" sldId="274"/>
            <ac:picMk id="151" creationId="{00000000-0000-0000-0000-000000000000}"/>
          </ac:picMkLst>
        </pc:picChg>
        <pc:picChg chg="mod">
          <ac:chgData name="Sara Cavanaugh" userId="af97dd737639e275" providerId="LiveId" clId="{0B05CE76-9E5D-4703-ACFC-B2D4306D96EC}" dt="2018-01-02T16:27:07.638" v="2903" actId="1036"/>
          <ac:picMkLst>
            <pc:docMk/>
            <pc:sldMk cId="2879613243" sldId="274"/>
            <ac:picMk id="152" creationId="{00000000-0000-0000-0000-000000000000}"/>
          </ac:picMkLst>
        </pc:picChg>
        <pc:picChg chg="mod">
          <ac:chgData name="Sara Cavanaugh" userId="af97dd737639e275" providerId="LiveId" clId="{0B05CE76-9E5D-4703-ACFC-B2D4306D96EC}" dt="2018-01-02T16:27:07.638" v="2903" actId="1036"/>
          <ac:picMkLst>
            <pc:docMk/>
            <pc:sldMk cId="2879613243" sldId="274"/>
            <ac:picMk id="153" creationId="{00000000-0000-0000-0000-000000000000}"/>
          </ac:picMkLst>
        </pc:picChg>
      </pc:sldChg>
      <pc:sldChg chg="addSp delSp modSp add del">
        <pc:chgData name="Sara Cavanaugh" userId="af97dd737639e275" providerId="LiveId" clId="{0B05CE76-9E5D-4703-ACFC-B2D4306D96EC}" dt="2017-12-31T19:40:24.005" v="1869" actId="2696"/>
        <pc:sldMkLst>
          <pc:docMk/>
          <pc:sldMk cId="3594846001" sldId="275"/>
        </pc:sldMkLst>
        <pc:spChg chg="mod">
          <ac:chgData name="Sara Cavanaugh" userId="af97dd737639e275" providerId="LiveId" clId="{0B05CE76-9E5D-4703-ACFC-B2D4306D96EC}" dt="2017-12-31T19:30:35.493" v="1749" actId="14100"/>
          <ac:spMkLst>
            <pc:docMk/>
            <pc:sldMk cId="3594846001" sldId="275"/>
            <ac:spMk id="181" creationId="{00000000-0000-0000-0000-000000000000}"/>
          </ac:spMkLst>
        </pc:spChg>
        <pc:spChg chg="add del mod">
          <ac:chgData name="Sara Cavanaugh" userId="af97dd737639e275" providerId="LiveId" clId="{0B05CE76-9E5D-4703-ACFC-B2D4306D96EC}" dt="2017-12-31T19:37:09.340" v="1855" actId="14100"/>
          <ac:spMkLst>
            <pc:docMk/>
            <pc:sldMk cId="3594846001" sldId="275"/>
            <ac:spMk id="182" creationId="{00000000-0000-0000-0000-000000000000}"/>
          </ac:spMkLst>
        </pc:spChg>
        <pc:spChg chg="del">
          <ac:chgData name="Sara Cavanaugh" userId="af97dd737639e275" providerId="LiveId" clId="{0B05CE76-9E5D-4703-ACFC-B2D4306D96EC}" dt="2017-12-31T19:31:03.862" v="1757" actId="2696"/>
          <ac:spMkLst>
            <pc:docMk/>
            <pc:sldMk cId="3594846001" sldId="275"/>
            <ac:spMk id="191" creationId="{00000000-0000-0000-0000-000000000000}"/>
          </ac:spMkLst>
        </pc:spChg>
        <pc:spChg chg="del mod">
          <ac:chgData name="Sara Cavanaugh" userId="af97dd737639e275" providerId="LiveId" clId="{0B05CE76-9E5D-4703-ACFC-B2D4306D96EC}" dt="2017-12-31T19:30:57.567" v="1756" actId="478"/>
          <ac:spMkLst>
            <pc:docMk/>
            <pc:sldMk cId="3594846001" sldId="275"/>
            <ac:spMk id="192" creationId="{00000000-0000-0000-0000-000000000000}"/>
          </ac:spMkLst>
        </pc:spChg>
      </pc:sldChg>
      <pc:sldChg chg="addSp modSp add">
        <pc:chgData name="Sara Cavanaugh" userId="af97dd737639e275" providerId="LiveId" clId="{0B05CE76-9E5D-4703-ACFC-B2D4306D96EC}" dt="2018-01-02T16:22:39.465" v="2866" actId="1076"/>
        <pc:sldMkLst>
          <pc:docMk/>
          <pc:sldMk cId="4179627693" sldId="276"/>
        </pc:sldMkLst>
        <pc:spChg chg="add mod">
          <ac:chgData name="Sara Cavanaugh" userId="af97dd737639e275" providerId="LiveId" clId="{0B05CE76-9E5D-4703-ACFC-B2D4306D96EC}" dt="2017-12-31T19:54:49.235" v="2223" actId="1036"/>
          <ac:spMkLst>
            <pc:docMk/>
            <pc:sldMk cId="4179627693" sldId="276"/>
            <ac:spMk id="13" creationId="{3DFFAAD0-BCFC-4394-9AC4-54A9A4FBC160}"/>
          </ac:spMkLst>
        </pc:spChg>
        <pc:spChg chg="add mod">
          <ac:chgData name="Sara Cavanaugh" userId="af97dd737639e275" providerId="LiveId" clId="{0B05CE76-9E5D-4703-ACFC-B2D4306D96EC}" dt="2018-01-01T19:24:03.146" v="2457" actId="14100"/>
          <ac:spMkLst>
            <pc:docMk/>
            <pc:sldMk cId="4179627693" sldId="276"/>
            <ac:spMk id="14" creationId="{C537F496-152D-4B3E-B430-00BD1149791B}"/>
          </ac:spMkLst>
        </pc:spChg>
        <pc:spChg chg="mod">
          <ac:chgData name="Sara Cavanaugh" userId="af97dd737639e275" providerId="LiveId" clId="{0B05CE76-9E5D-4703-ACFC-B2D4306D96EC}" dt="2017-12-31T19:54:37.464" v="2204" actId="14100"/>
          <ac:spMkLst>
            <pc:docMk/>
            <pc:sldMk cId="4179627693" sldId="276"/>
            <ac:spMk id="181" creationId="{00000000-0000-0000-0000-000000000000}"/>
          </ac:spMkLst>
        </pc:spChg>
        <pc:spChg chg="mod">
          <ac:chgData name="Sara Cavanaugh" userId="af97dd737639e275" providerId="LiveId" clId="{0B05CE76-9E5D-4703-ACFC-B2D4306D96EC}" dt="2018-01-02T16:22:39.465" v="2866" actId="1076"/>
          <ac:spMkLst>
            <pc:docMk/>
            <pc:sldMk cId="4179627693" sldId="276"/>
            <ac:spMk id="182" creationId="{00000000-0000-0000-0000-000000000000}"/>
          </ac:spMkLst>
        </pc:spChg>
        <pc:spChg chg="mod">
          <ac:chgData name="Sara Cavanaugh" userId="af97dd737639e275" providerId="LiveId" clId="{0B05CE76-9E5D-4703-ACFC-B2D4306D96EC}" dt="2017-12-31T19:49:45.321" v="2021" actId="1036"/>
          <ac:spMkLst>
            <pc:docMk/>
            <pc:sldMk cId="4179627693" sldId="276"/>
            <ac:spMk id="188" creationId="{00000000-0000-0000-0000-000000000000}"/>
          </ac:spMkLst>
        </pc:spChg>
        <pc:spChg chg="mod">
          <ac:chgData name="Sara Cavanaugh" userId="af97dd737639e275" providerId="LiveId" clId="{0B05CE76-9E5D-4703-ACFC-B2D4306D96EC}" dt="2017-12-31T19:49:45.321" v="2021" actId="1036"/>
          <ac:spMkLst>
            <pc:docMk/>
            <pc:sldMk cId="4179627693" sldId="276"/>
            <ac:spMk id="189" creationId="{00000000-0000-0000-0000-000000000000}"/>
          </ac:spMkLst>
        </pc:spChg>
        <pc:spChg chg="mod">
          <ac:chgData name="Sara Cavanaugh" userId="af97dd737639e275" providerId="LiveId" clId="{0B05CE76-9E5D-4703-ACFC-B2D4306D96EC}" dt="2018-01-02T16:22:21.934" v="2864" actId="1035"/>
          <ac:spMkLst>
            <pc:docMk/>
            <pc:sldMk cId="4179627693" sldId="276"/>
            <ac:spMk id="191" creationId="{00000000-0000-0000-0000-000000000000}"/>
          </ac:spMkLst>
        </pc:spChg>
        <pc:spChg chg="mod">
          <ac:chgData name="Sara Cavanaugh" userId="af97dd737639e275" providerId="LiveId" clId="{0B05CE76-9E5D-4703-ACFC-B2D4306D96EC}" dt="2017-12-31T19:54:49.235" v="2223" actId="1036"/>
          <ac:spMkLst>
            <pc:docMk/>
            <pc:sldMk cId="4179627693" sldId="276"/>
            <ac:spMk id="192" creationId="{00000000-0000-0000-0000-000000000000}"/>
          </ac:spMkLst>
        </pc:spChg>
        <pc:picChg chg="mod">
          <ac:chgData name="Sara Cavanaugh" userId="af97dd737639e275" providerId="LiveId" clId="{0B05CE76-9E5D-4703-ACFC-B2D4306D96EC}" dt="2017-12-31T19:50:01.010" v="2029" actId="1036"/>
          <ac:picMkLst>
            <pc:docMk/>
            <pc:sldMk cId="4179627693" sldId="276"/>
            <ac:picMk id="185" creationId="{00000000-0000-0000-0000-000000000000}"/>
          </ac:picMkLst>
        </pc:picChg>
        <pc:picChg chg="mod">
          <ac:chgData name="Sara Cavanaugh" userId="af97dd737639e275" providerId="LiveId" clId="{0B05CE76-9E5D-4703-ACFC-B2D4306D96EC}" dt="2017-12-31T19:50:01.010" v="2029" actId="1036"/>
          <ac:picMkLst>
            <pc:docMk/>
            <pc:sldMk cId="4179627693" sldId="276"/>
            <ac:picMk id="186" creationId="{00000000-0000-0000-0000-000000000000}"/>
          </ac:picMkLst>
        </pc:picChg>
        <pc:picChg chg="mod">
          <ac:chgData name="Sara Cavanaugh" userId="af97dd737639e275" providerId="LiveId" clId="{0B05CE76-9E5D-4703-ACFC-B2D4306D96EC}" dt="2017-12-31T19:51:33.665" v="2035" actId="1076"/>
          <ac:picMkLst>
            <pc:docMk/>
            <pc:sldMk cId="4179627693" sldId="276"/>
            <ac:picMk id="1026" creationId="{0B847415-896A-4149-9E3D-EC8A2CD3CCE8}"/>
          </ac:picMkLst>
        </pc:picChg>
      </pc:sldChg>
      <pc:sldChg chg="addSp delSp modSp add">
        <pc:chgData name="Sara Cavanaugh" userId="af97dd737639e275" providerId="LiveId" clId="{0B05CE76-9E5D-4703-ACFC-B2D4306D96EC}" dt="2018-01-02T16:20:05.908" v="2827" actId="1036"/>
        <pc:sldMkLst>
          <pc:docMk/>
          <pc:sldMk cId="988518055" sldId="277"/>
        </pc:sldMkLst>
        <pc:spChg chg="del">
          <ac:chgData name="Sara Cavanaugh" userId="af97dd737639e275" providerId="LiveId" clId="{0B05CE76-9E5D-4703-ACFC-B2D4306D96EC}" dt="2017-12-31T20:09:43.543" v="2225" actId="478"/>
          <ac:spMkLst>
            <pc:docMk/>
            <pc:sldMk cId="988518055" sldId="277"/>
            <ac:spMk id="2" creationId="{6D6331E3-BBB5-412B-B1AE-3C32C6679DC5}"/>
          </ac:spMkLst>
        </pc:spChg>
        <pc:spChg chg="del">
          <ac:chgData name="Sara Cavanaugh" userId="af97dd737639e275" providerId="LiveId" clId="{0B05CE76-9E5D-4703-ACFC-B2D4306D96EC}" dt="2017-12-31T20:09:43.543" v="2225" actId="478"/>
          <ac:spMkLst>
            <pc:docMk/>
            <pc:sldMk cId="988518055" sldId="277"/>
            <ac:spMk id="3" creationId="{CE4AE120-FE37-4284-A12C-390B5461C2A2}"/>
          </ac:spMkLst>
        </pc:spChg>
        <pc:spChg chg="add del mod">
          <ac:chgData name="Sara Cavanaugh" userId="af97dd737639e275" providerId="LiveId" clId="{0B05CE76-9E5D-4703-ACFC-B2D4306D96EC}" dt="2017-12-31T20:09:54.419" v="2231" actId="14100"/>
          <ac:spMkLst>
            <pc:docMk/>
            <pc:sldMk cId="988518055" sldId="277"/>
            <ac:spMk id="4" creationId="{A9077768-E53B-43C2-A403-695CF1174F30}"/>
          </ac:spMkLst>
        </pc:spChg>
        <pc:spChg chg="add del">
          <ac:chgData name="Sara Cavanaugh" userId="af97dd737639e275" providerId="LiveId" clId="{0B05CE76-9E5D-4703-ACFC-B2D4306D96EC}" dt="2017-12-31T20:10:21.125" v="2243" actId="14100"/>
          <ac:spMkLst>
            <pc:docMk/>
            <pc:sldMk cId="988518055" sldId="277"/>
            <ac:spMk id="6" creationId="{192D3332-6504-4208-A1BB-B8666D4532F3}"/>
          </ac:spMkLst>
        </pc:spChg>
        <pc:spChg chg="add mod">
          <ac:chgData name="Sara Cavanaugh" userId="af97dd737639e275" providerId="LiveId" clId="{0B05CE76-9E5D-4703-ACFC-B2D4306D96EC}" dt="2017-12-31T20:10:41.673" v="2252" actId="14100"/>
          <ac:spMkLst>
            <pc:docMk/>
            <pc:sldMk cId="988518055" sldId="277"/>
            <ac:spMk id="7" creationId="{E720DC7A-F6A9-4E95-911E-2BB10499A975}"/>
          </ac:spMkLst>
        </pc:spChg>
        <pc:spChg chg="add mod">
          <ac:chgData name="Sara Cavanaugh" userId="af97dd737639e275" providerId="LiveId" clId="{0B05CE76-9E5D-4703-ACFC-B2D4306D96EC}" dt="2018-01-02T16:19:44.246" v="2816" actId="1076"/>
          <ac:spMkLst>
            <pc:docMk/>
            <pc:sldMk cId="988518055" sldId="277"/>
            <ac:spMk id="20" creationId="{D263130F-AED3-4067-93C1-9D0EDA624639}"/>
          </ac:spMkLst>
        </pc:spChg>
        <pc:spChg chg="add mod">
          <ac:chgData name="Sara Cavanaugh" userId="af97dd737639e275" providerId="LiveId" clId="{0B05CE76-9E5D-4703-ACFC-B2D4306D96EC}" dt="2018-01-02T16:19:44.246" v="2816" actId="1076"/>
          <ac:spMkLst>
            <pc:docMk/>
            <pc:sldMk cId="988518055" sldId="277"/>
            <ac:spMk id="21" creationId="{2C6075AB-B5D3-4C0F-B18C-7C676F1333C9}"/>
          </ac:spMkLst>
        </pc:spChg>
        <pc:spChg chg="mod">
          <ac:chgData name="Sara Cavanaugh" userId="af97dd737639e275" providerId="LiveId" clId="{0B05CE76-9E5D-4703-ACFC-B2D4306D96EC}" dt="2017-12-31T20:11:37.602" v="2259" actId="1076"/>
          <ac:spMkLst>
            <pc:docMk/>
            <pc:sldMk cId="988518055" sldId="277"/>
            <ac:spMk id="215" creationId="{00000000-0000-0000-0000-000000000000}"/>
          </ac:spMkLst>
        </pc:spChg>
        <pc:spChg chg="mod">
          <ac:chgData name="Sara Cavanaugh" userId="af97dd737639e275" providerId="LiveId" clId="{0B05CE76-9E5D-4703-ACFC-B2D4306D96EC}" dt="2018-01-01T19:37:59.405" v="2509" actId="1035"/>
          <ac:spMkLst>
            <pc:docMk/>
            <pc:sldMk cId="988518055" sldId="277"/>
            <ac:spMk id="216" creationId="{00000000-0000-0000-0000-000000000000}"/>
          </ac:spMkLst>
        </pc:spChg>
        <pc:spChg chg="mod">
          <ac:chgData name="Sara Cavanaugh" userId="af97dd737639e275" providerId="LiveId" clId="{0B05CE76-9E5D-4703-ACFC-B2D4306D96EC}" dt="2018-01-02T16:19:57.914" v="2818" actId="1076"/>
          <ac:spMkLst>
            <pc:docMk/>
            <pc:sldMk cId="988518055" sldId="277"/>
            <ac:spMk id="222" creationId="{00000000-0000-0000-0000-000000000000}"/>
          </ac:spMkLst>
        </pc:spChg>
        <pc:spChg chg="mod">
          <ac:chgData name="Sara Cavanaugh" userId="af97dd737639e275" providerId="LiveId" clId="{0B05CE76-9E5D-4703-ACFC-B2D4306D96EC}" dt="2018-01-02T16:20:01.105" v="2819" actId="1076"/>
          <ac:spMkLst>
            <pc:docMk/>
            <pc:sldMk cId="988518055" sldId="277"/>
            <ac:spMk id="223" creationId="{00000000-0000-0000-0000-000000000000}"/>
          </ac:spMkLst>
        </pc:spChg>
        <pc:spChg chg="mod">
          <ac:chgData name="Sara Cavanaugh" userId="af97dd737639e275" providerId="LiveId" clId="{0B05CE76-9E5D-4703-ACFC-B2D4306D96EC}" dt="2018-01-02T16:19:44.246" v="2816" actId="1076"/>
          <ac:spMkLst>
            <pc:docMk/>
            <pc:sldMk cId="988518055" sldId="277"/>
            <ac:spMk id="225" creationId="{00000000-0000-0000-0000-000000000000}"/>
          </ac:spMkLst>
        </pc:spChg>
        <pc:spChg chg="mod">
          <ac:chgData name="Sara Cavanaugh" userId="af97dd737639e275" providerId="LiveId" clId="{0B05CE76-9E5D-4703-ACFC-B2D4306D96EC}" dt="2018-01-02T16:19:49.304" v="2817" actId="1076"/>
          <ac:spMkLst>
            <pc:docMk/>
            <pc:sldMk cId="988518055" sldId="277"/>
            <ac:spMk id="226" creationId="{00000000-0000-0000-0000-000000000000}"/>
          </ac:spMkLst>
        </pc:spChg>
        <pc:picChg chg="add del mod">
          <ac:chgData name="Sara Cavanaugh" userId="af97dd737639e275" providerId="LiveId" clId="{0B05CE76-9E5D-4703-ACFC-B2D4306D96EC}" dt="2017-12-31T20:09:54.419" v="2231" actId="14100"/>
          <ac:picMkLst>
            <pc:docMk/>
            <pc:sldMk cId="988518055" sldId="277"/>
            <ac:picMk id="5" creationId="{2C7FA57D-AE91-4C9A-B03B-5E2B9C42A62F}"/>
          </ac:picMkLst>
        </pc:picChg>
        <pc:picChg chg="mod">
          <ac:chgData name="Sara Cavanaugh" userId="af97dd737639e275" providerId="LiveId" clId="{0B05CE76-9E5D-4703-ACFC-B2D4306D96EC}" dt="2018-01-02T16:20:05.908" v="2827" actId="1036"/>
          <ac:picMkLst>
            <pc:docMk/>
            <pc:sldMk cId="988518055" sldId="277"/>
            <ac:picMk id="219" creationId="{00000000-0000-0000-0000-000000000000}"/>
          </ac:picMkLst>
        </pc:picChg>
        <pc:picChg chg="mod modCrop">
          <ac:chgData name="Sara Cavanaugh" userId="af97dd737639e275" providerId="LiveId" clId="{0B05CE76-9E5D-4703-ACFC-B2D4306D96EC}" dt="2018-01-02T16:20:05.908" v="2827" actId="1036"/>
          <ac:picMkLst>
            <pc:docMk/>
            <pc:sldMk cId="988518055" sldId="277"/>
            <ac:picMk id="220" creationId="{00000000-0000-0000-0000-000000000000}"/>
          </ac:picMkLst>
        </pc:picChg>
        <pc:picChg chg="del">
          <ac:chgData name="Sara Cavanaugh" userId="af97dd737639e275" providerId="LiveId" clId="{0B05CE76-9E5D-4703-ACFC-B2D4306D96EC}" dt="2017-12-31T20:09:43.543" v="2225" actId="478"/>
          <ac:picMkLst>
            <pc:docMk/>
            <pc:sldMk cId="988518055" sldId="277"/>
            <ac:picMk id="1026" creationId="{45572278-05C4-456D-A2A9-BE3F45AE9008}"/>
          </ac:picMkLst>
        </pc:picChg>
        <pc:picChg chg="add mod">
          <ac:chgData name="Sara Cavanaugh" userId="af97dd737639e275" providerId="LiveId" clId="{0B05CE76-9E5D-4703-ACFC-B2D4306D96EC}" dt="2017-12-31T20:10:38.825" v="2251" actId="1076"/>
          <ac:picMkLst>
            <pc:docMk/>
            <pc:sldMk cId="988518055" sldId="277"/>
            <ac:picMk id="1028" creationId="{4AAC8E0B-B168-48E8-B297-F44D346D458B}"/>
          </ac:picMkLst>
        </pc:picChg>
      </pc:sldChg>
      <pc:sldChg chg="addSp delSp modSp add">
        <pc:chgData name="Sara Cavanaugh" userId="af97dd737639e275" providerId="LiveId" clId="{0B05CE76-9E5D-4703-ACFC-B2D4306D96EC}" dt="2018-01-02T16:25:00.056" v="2880" actId="1076"/>
        <pc:sldMkLst>
          <pc:docMk/>
          <pc:sldMk cId="1286739453" sldId="278"/>
        </pc:sldMkLst>
        <pc:spChg chg="add del mod">
          <ac:chgData name="Sara Cavanaugh" userId="af97dd737639e275" providerId="LiveId" clId="{0B05CE76-9E5D-4703-ACFC-B2D4306D96EC}" dt="2018-01-02T15:03:15.695" v="2539" actId="478"/>
          <ac:spMkLst>
            <pc:docMk/>
            <pc:sldMk cId="1286739453" sldId="278"/>
            <ac:spMk id="13" creationId="{7362943B-D630-4C2A-A564-F37A786936D5}"/>
          </ac:spMkLst>
        </pc:spChg>
        <pc:spChg chg="add del">
          <ac:chgData name="Sara Cavanaugh" userId="af97dd737639e275" providerId="LiveId" clId="{0B05CE76-9E5D-4703-ACFC-B2D4306D96EC}" dt="2018-01-02T15:02:35.450" v="2525" actId="1076"/>
          <ac:spMkLst>
            <pc:docMk/>
            <pc:sldMk cId="1286739453" sldId="278"/>
            <ac:spMk id="14" creationId="{0E800CBD-1344-4128-A86D-B08BCBD164B7}"/>
          </ac:spMkLst>
        </pc:spChg>
        <pc:spChg chg="add mod">
          <ac:chgData name="Sara Cavanaugh" userId="af97dd737639e275" providerId="LiveId" clId="{0B05CE76-9E5D-4703-ACFC-B2D4306D96EC}" dt="2018-01-02T16:24:41.124" v="2879" actId="1038"/>
          <ac:spMkLst>
            <pc:docMk/>
            <pc:sldMk cId="1286739453" sldId="278"/>
            <ac:spMk id="16" creationId="{2053EBAD-F179-4B30-B5CE-F31B6A2F4223}"/>
          </ac:spMkLst>
        </pc:spChg>
        <pc:spChg chg="mod">
          <ac:chgData name="Sara Cavanaugh" userId="af97dd737639e275" providerId="LiveId" clId="{0B05CE76-9E5D-4703-ACFC-B2D4306D96EC}" dt="2018-01-02T15:10:28.306" v="2608" actId="1076"/>
          <ac:spMkLst>
            <pc:docMk/>
            <pc:sldMk cId="1286739453" sldId="278"/>
            <ac:spMk id="19" creationId="{AED5EA0F-55F2-46EB-B22C-76531ADEDB7B}"/>
          </ac:spMkLst>
        </pc:spChg>
        <pc:spChg chg="mod">
          <ac:chgData name="Sara Cavanaugh" userId="af97dd737639e275" providerId="LiveId" clId="{0B05CE76-9E5D-4703-ACFC-B2D4306D96EC}" dt="2018-01-02T15:10:13.074" v="2607" actId="1036"/>
          <ac:spMkLst>
            <pc:docMk/>
            <pc:sldMk cId="1286739453" sldId="278"/>
            <ac:spMk id="20" creationId="{FA7D185C-0BE0-4CC8-9D95-A41118EB2F44}"/>
          </ac:spMkLst>
        </pc:spChg>
        <pc:spChg chg="add mod">
          <ac:chgData name="Sara Cavanaugh" userId="af97dd737639e275" providerId="LiveId" clId="{0B05CE76-9E5D-4703-ACFC-B2D4306D96EC}" dt="2018-01-02T15:04:29.702" v="2550" actId="14100"/>
          <ac:spMkLst>
            <pc:docMk/>
            <pc:sldMk cId="1286739453" sldId="278"/>
            <ac:spMk id="21" creationId="{D5BA9E08-6E8A-4C20-8DAA-E4CC18AB09F5}"/>
          </ac:spMkLst>
        </pc:spChg>
        <pc:spChg chg="mod">
          <ac:chgData name="Sara Cavanaugh" userId="af97dd737639e275" providerId="LiveId" clId="{0B05CE76-9E5D-4703-ACFC-B2D4306D96EC}" dt="2018-01-02T15:08:13.418" v="2601" actId="1036"/>
          <ac:spMkLst>
            <pc:docMk/>
            <pc:sldMk cId="1286739453" sldId="278"/>
            <ac:spMk id="61" creationId="{00000000-0000-0000-0000-000000000000}"/>
          </ac:spMkLst>
        </pc:spChg>
        <pc:spChg chg="mod">
          <ac:chgData name="Sara Cavanaugh" userId="af97dd737639e275" providerId="LiveId" clId="{0B05CE76-9E5D-4703-ACFC-B2D4306D96EC}" dt="2018-01-02T15:06:34.733" v="2581" actId="1036"/>
          <ac:spMkLst>
            <pc:docMk/>
            <pc:sldMk cId="1286739453" sldId="278"/>
            <ac:spMk id="70" creationId="{00000000-0000-0000-0000-000000000000}"/>
          </ac:spMkLst>
        </pc:spChg>
        <pc:spChg chg="mod">
          <ac:chgData name="Sara Cavanaugh" userId="af97dd737639e275" providerId="LiveId" clId="{0B05CE76-9E5D-4703-ACFC-B2D4306D96EC}" dt="2018-01-02T15:06:17.757" v="2577" actId="1036"/>
          <ac:spMkLst>
            <pc:docMk/>
            <pc:sldMk cId="1286739453" sldId="278"/>
            <ac:spMk id="71" creationId="{00000000-0000-0000-0000-000000000000}"/>
          </ac:spMkLst>
        </pc:spChg>
        <pc:picChg chg="add del">
          <ac:chgData name="Sara Cavanaugh" userId="af97dd737639e275" providerId="LiveId" clId="{0B05CE76-9E5D-4703-ACFC-B2D4306D96EC}" dt="2018-01-02T15:02:37.601" v="2527" actId="1076"/>
          <ac:picMkLst>
            <pc:docMk/>
            <pc:sldMk cId="1286739453" sldId="278"/>
            <ac:picMk id="2" creationId="{46E33136-1C14-4A6B-88D5-2086D0753CA5}"/>
          </ac:picMkLst>
        </pc:picChg>
        <pc:picChg chg="mod">
          <ac:chgData name="Sara Cavanaugh" userId="af97dd737639e275" providerId="LiveId" clId="{0B05CE76-9E5D-4703-ACFC-B2D4306D96EC}" dt="2018-01-02T15:10:13.074" v="2607" actId="1036"/>
          <ac:picMkLst>
            <pc:docMk/>
            <pc:sldMk cId="1286739453" sldId="278"/>
            <ac:picMk id="17" creationId="{EA9D7785-7CB1-4A07-96A3-E982634B3A94}"/>
          </ac:picMkLst>
        </pc:picChg>
        <pc:picChg chg="mod">
          <ac:chgData name="Sara Cavanaugh" userId="af97dd737639e275" providerId="LiveId" clId="{0B05CE76-9E5D-4703-ACFC-B2D4306D96EC}" dt="2018-01-02T15:10:13.074" v="2607" actId="1036"/>
          <ac:picMkLst>
            <pc:docMk/>
            <pc:sldMk cId="1286739453" sldId="278"/>
            <ac:picMk id="18" creationId="{E34AD3F8-C2DC-405F-8161-4486C6DFC32B}"/>
          </ac:picMkLst>
        </pc:picChg>
        <pc:picChg chg="mod">
          <ac:chgData name="Sara Cavanaugh" userId="af97dd737639e275" providerId="LiveId" clId="{0B05CE76-9E5D-4703-ACFC-B2D4306D96EC}" dt="2018-01-02T16:25:00.056" v="2880" actId="1076"/>
          <ac:picMkLst>
            <pc:docMk/>
            <pc:sldMk cId="1286739453" sldId="278"/>
            <ac:picMk id="3074" creationId="{A1094DB8-4DF9-4E12-AB0D-104CAE5EC9FA}"/>
          </ac:picMkLst>
        </pc:picChg>
      </pc:sldChg>
      <pc:sldChg chg="addSp delSp modSp add">
        <pc:chgData name="Sara Cavanaugh" userId="af97dd737639e275" providerId="LiveId" clId="{0B05CE76-9E5D-4703-ACFC-B2D4306D96EC}" dt="2018-01-02T16:20:59.085" v="2853" actId="1036"/>
        <pc:sldMkLst>
          <pc:docMk/>
          <pc:sldMk cId="1696036470" sldId="279"/>
        </pc:sldMkLst>
        <pc:spChg chg="mod">
          <ac:chgData name="Sara Cavanaugh" userId="af97dd737639e275" providerId="LiveId" clId="{0B05CE76-9E5D-4703-ACFC-B2D4306D96EC}" dt="2018-01-02T16:20:59.085" v="2853" actId="1036"/>
          <ac:spMkLst>
            <pc:docMk/>
            <pc:sldMk cId="1696036470" sldId="279"/>
            <ac:spMk id="17" creationId="{798A9B49-9DBC-4F4F-AB0B-8AF942F5B4CC}"/>
          </ac:spMkLst>
        </pc:spChg>
        <pc:spChg chg="add mod">
          <ac:chgData name="Sara Cavanaugh" userId="af97dd737639e275" providerId="LiveId" clId="{0B05CE76-9E5D-4703-ACFC-B2D4306D96EC}" dt="2018-01-02T15:41:13.234" v="2752" actId="1036"/>
          <ac:spMkLst>
            <pc:docMk/>
            <pc:sldMk cId="1696036470" sldId="279"/>
            <ac:spMk id="22" creationId="{4D2DB478-236D-4676-A874-2CB54509BA8F}"/>
          </ac:spMkLst>
        </pc:spChg>
        <pc:spChg chg="add mod">
          <ac:chgData name="Sara Cavanaugh" userId="af97dd737639e275" providerId="LiveId" clId="{0B05CE76-9E5D-4703-ACFC-B2D4306D96EC}" dt="2018-01-02T15:40:57.169" v="2746" actId="14100"/>
          <ac:spMkLst>
            <pc:docMk/>
            <pc:sldMk cId="1696036470" sldId="279"/>
            <ac:spMk id="23" creationId="{9FDAD867-B304-4B31-820D-356095F0386D}"/>
          </ac:spMkLst>
        </pc:spChg>
        <pc:spChg chg="mod">
          <ac:chgData name="Sara Cavanaugh" userId="af97dd737639e275" providerId="LiveId" clId="{0B05CE76-9E5D-4703-ACFC-B2D4306D96EC}" dt="2018-01-02T15:38:45.780" v="2724" actId="404"/>
          <ac:spMkLst>
            <pc:docMk/>
            <pc:sldMk cId="1696036470" sldId="279"/>
            <ac:spMk id="165" creationId="{00000000-0000-0000-0000-000000000000}"/>
          </ac:spMkLst>
        </pc:spChg>
        <pc:spChg chg="mod">
          <ac:chgData name="Sara Cavanaugh" userId="af97dd737639e275" providerId="LiveId" clId="{0B05CE76-9E5D-4703-ACFC-B2D4306D96EC}" dt="2018-01-02T16:20:59.085" v="2853" actId="1036"/>
          <ac:spMkLst>
            <pc:docMk/>
            <pc:sldMk cId="1696036470" sldId="279"/>
            <ac:spMk id="171" creationId="{00000000-0000-0000-0000-000000000000}"/>
          </ac:spMkLst>
        </pc:spChg>
        <pc:spChg chg="mod">
          <ac:chgData name="Sara Cavanaugh" userId="af97dd737639e275" providerId="LiveId" clId="{0B05CE76-9E5D-4703-ACFC-B2D4306D96EC}" dt="2018-01-02T16:20:49.072" v="2848" actId="1036"/>
          <ac:spMkLst>
            <pc:docMk/>
            <pc:sldMk cId="1696036470" sldId="279"/>
            <ac:spMk id="172" creationId="{00000000-0000-0000-0000-000000000000}"/>
          </ac:spMkLst>
        </pc:spChg>
        <pc:spChg chg="mod">
          <ac:chgData name="Sara Cavanaugh" userId="af97dd737639e275" providerId="LiveId" clId="{0B05CE76-9E5D-4703-ACFC-B2D4306D96EC}" dt="2018-01-02T16:20:49.072" v="2848" actId="1036"/>
          <ac:spMkLst>
            <pc:docMk/>
            <pc:sldMk cId="1696036470" sldId="279"/>
            <ac:spMk id="173" creationId="{00000000-0000-0000-0000-000000000000}"/>
          </ac:spMkLst>
        </pc:spChg>
        <pc:spChg chg="mod">
          <ac:chgData name="Sara Cavanaugh" userId="af97dd737639e275" providerId="LiveId" clId="{0B05CE76-9E5D-4703-ACFC-B2D4306D96EC}" dt="2018-01-02T15:41:07.504" v="2748" actId="14100"/>
          <ac:spMkLst>
            <pc:docMk/>
            <pc:sldMk cId="1696036470" sldId="279"/>
            <ac:spMk id="174" creationId="{00000000-0000-0000-0000-000000000000}"/>
          </ac:spMkLst>
        </pc:spChg>
        <pc:spChg chg="mod">
          <ac:chgData name="Sara Cavanaugh" userId="af97dd737639e275" providerId="LiveId" clId="{0B05CE76-9E5D-4703-ACFC-B2D4306D96EC}" dt="2018-01-02T15:38:25.146" v="2722" actId="1076"/>
          <ac:spMkLst>
            <pc:docMk/>
            <pc:sldMk cId="1696036470" sldId="279"/>
            <ac:spMk id="175" creationId="{00000000-0000-0000-0000-000000000000}"/>
          </ac:spMkLst>
        </pc:spChg>
        <pc:picChg chg="del">
          <ac:chgData name="Sara Cavanaugh" userId="af97dd737639e275" providerId="LiveId" clId="{0B05CE76-9E5D-4703-ACFC-B2D4306D96EC}" dt="2018-01-02T15:30:29.822" v="2638" actId="478"/>
          <ac:picMkLst>
            <pc:docMk/>
            <pc:sldMk cId="1696036470" sldId="279"/>
            <ac:picMk id="16" creationId="{8A1D8CFB-7F84-4545-B4D0-FAE0E04BA6D4}"/>
          </ac:picMkLst>
        </pc:picChg>
        <pc:picChg chg="add mod">
          <ac:chgData name="Sara Cavanaugh" userId="af97dd737639e275" providerId="LiveId" clId="{0B05CE76-9E5D-4703-ACFC-B2D4306D96EC}" dt="2018-01-02T15:31:19.320" v="2670" actId="1036"/>
          <ac:picMkLst>
            <pc:docMk/>
            <pc:sldMk cId="1696036470" sldId="279"/>
            <ac:picMk id="18" creationId="{9D9EECB2-A75F-4739-9F9D-41C1924C0ED6}"/>
          </ac:picMkLst>
        </pc:picChg>
        <pc:picChg chg="add mod">
          <ac:chgData name="Sara Cavanaugh" userId="af97dd737639e275" providerId="LiveId" clId="{0B05CE76-9E5D-4703-ACFC-B2D4306D96EC}" dt="2018-01-02T15:37:51.905" v="2711" actId="1037"/>
          <ac:picMkLst>
            <pc:docMk/>
            <pc:sldMk cId="1696036470" sldId="279"/>
            <ac:picMk id="19" creationId="{E46BBFE2-F41D-43B0-8E6B-9D3A15DE5D81}"/>
          </ac:picMkLst>
        </pc:picChg>
        <pc:picChg chg="add mod">
          <ac:chgData name="Sara Cavanaugh" userId="af97dd737639e275" providerId="LiveId" clId="{0B05CE76-9E5D-4703-ACFC-B2D4306D96EC}" dt="2018-01-02T15:31:19.320" v="2670" actId="1036"/>
          <ac:picMkLst>
            <pc:docMk/>
            <pc:sldMk cId="1696036470" sldId="279"/>
            <ac:picMk id="20" creationId="{D7E9B28B-4F84-499F-93B6-DB46E58F7208}"/>
          </ac:picMkLst>
        </pc:picChg>
        <pc:picChg chg="add mod">
          <ac:chgData name="Sara Cavanaugh" userId="af97dd737639e275" providerId="LiveId" clId="{0B05CE76-9E5D-4703-ACFC-B2D4306D96EC}" dt="2018-01-02T15:37:35.372" v="2688" actId="1038"/>
          <ac:picMkLst>
            <pc:docMk/>
            <pc:sldMk cId="1696036470" sldId="279"/>
            <ac:picMk id="21" creationId="{8FD654DB-D13B-4055-B884-4C380FA0FF10}"/>
          </ac:picMkLst>
        </pc:picChg>
        <pc:picChg chg="del">
          <ac:chgData name="Sara Cavanaugh" userId="af97dd737639e275" providerId="LiveId" clId="{0B05CE76-9E5D-4703-ACFC-B2D4306D96EC}" dt="2018-01-02T15:30:25.719" v="2637" actId="478"/>
          <ac:picMkLst>
            <pc:docMk/>
            <pc:sldMk cId="1696036470" sldId="279"/>
            <ac:picMk id="168" creationId="{00000000-0000-0000-0000-000000000000}"/>
          </ac:picMkLst>
        </pc:picChg>
        <pc:picChg chg="del">
          <ac:chgData name="Sara Cavanaugh" userId="af97dd737639e275" providerId="LiveId" clId="{0B05CE76-9E5D-4703-ACFC-B2D4306D96EC}" dt="2018-01-02T15:30:32.207" v="2639" actId="478"/>
          <ac:picMkLst>
            <pc:docMk/>
            <pc:sldMk cId="1696036470" sldId="279"/>
            <ac:picMk id="169" creationId="{00000000-0000-0000-0000-000000000000}"/>
          </ac:picMkLst>
        </pc:picChg>
        <pc:picChg chg="del">
          <ac:chgData name="Sara Cavanaugh" userId="af97dd737639e275" providerId="LiveId" clId="{0B05CE76-9E5D-4703-ACFC-B2D4306D96EC}" dt="2018-01-02T15:30:33.346" v="2640" actId="478"/>
          <ac:picMkLst>
            <pc:docMk/>
            <pc:sldMk cId="1696036470" sldId="279"/>
            <ac:picMk id="170" creationId="{00000000-0000-0000-0000-000000000000}"/>
          </ac:picMkLst>
        </pc:picChg>
      </pc:sldChg>
      <pc:sldChg chg="addSp delSp modSp add">
        <pc:chgData name="Sara Cavanaugh" userId="af97dd737639e275" providerId="LiveId" clId="{0B05CE76-9E5D-4703-ACFC-B2D4306D96EC}" dt="2018-01-02T16:26:08.988" v="2884" actId="1076"/>
        <pc:sldMkLst>
          <pc:docMk/>
          <pc:sldMk cId="1336279026" sldId="280"/>
        </pc:sldMkLst>
        <pc:spChg chg="mod">
          <ac:chgData name="Sara Cavanaugh" userId="af97dd737639e275" providerId="LiveId" clId="{0B05CE76-9E5D-4703-ACFC-B2D4306D96EC}" dt="2018-01-02T15:46:35.535" v="2772" actId="1076"/>
          <ac:spMkLst>
            <pc:docMk/>
            <pc:sldMk cId="1336279026" sldId="280"/>
            <ac:spMk id="17" creationId="{8F08CAD0-0EBB-47C9-A518-80167CDA28D1}"/>
          </ac:spMkLst>
        </pc:spChg>
        <pc:spChg chg="add del">
          <ac:chgData name="Sara Cavanaugh" userId="af97dd737639e275" providerId="LiveId" clId="{0B05CE76-9E5D-4703-ACFC-B2D4306D96EC}" dt="2018-01-02T15:44:59.182" v="2762" actId="478"/>
          <ac:spMkLst>
            <pc:docMk/>
            <pc:sldMk cId="1336279026" sldId="280"/>
            <ac:spMk id="19" creationId="{256076B3-4E1D-4C12-A764-C5AD5D1A4787}"/>
          </ac:spMkLst>
        </pc:spChg>
        <pc:spChg chg="add">
          <ac:chgData name="Sara Cavanaugh" userId="af97dd737639e275" providerId="LiveId" clId="{0B05CE76-9E5D-4703-ACFC-B2D4306D96EC}" dt="2018-01-02T16:15:15.452" v="2778" actId="1076"/>
          <ac:spMkLst>
            <pc:docMk/>
            <pc:sldMk cId="1336279026" sldId="280"/>
            <ac:spMk id="23" creationId="{940E7496-A015-4A9A-AFFE-32130873E940}"/>
          </ac:spMkLst>
        </pc:spChg>
        <pc:spChg chg="add mod">
          <ac:chgData name="Sara Cavanaugh" userId="af97dd737639e275" providerId="LiveId" clId="{0B05CE76-9E5D-4703-ACFC-B2D4306D96EC}" dt="2018-01-02T16:16:35.400" v="2793" actId="1076"/>
          <ac:spMkLst>
            <pc:docMk/>
            <pc:sldMk cId="1336279026" sldId="280"/>
            <ac:spMk id="24" creationId="{56740CDB-C2E7-4997-8D8B-A73F1D211AD0}"/>
          </ac:spMkLst>
        </pc:spChg>
        <pc:spChg chg="mod">
          <ac:chgData name="Sara Cavanaugh" userId="af97dd737639e275" providerId="LiveId" clId="{0B05CE76-9E5D-4703-ACFC-B2D4306D96EC}" dt="2018-01-02T16:26:05.476" v="2883" actId="1076"/>
          <ac:spMkLst>
            <pc:docMk/>
            <pc:sldMk cId="1336279026" sldId="280"/>
            <ac:spMk id="199" creationId="{00000000-0000-0000-0000-000000000000}"/>
          </ac:spMkLst>
        </pc:spChg>
        <pc:spChg chg="mod">
          <ac:chgData name="Sara Cavanaugh" userId="af97dd737639e275" providerId="LiveId" clId="{0B05CE76-9E5D-4703-ACFC-B2D4306D96EC}" dt="2018-01-02T16:14:01.631" v="2777" actId="20577"/>
          <ac:spMkLst>
            <pc:docMk/>
            <pc:sldMk cId="1336279026" sldId="280"/>
            <ac:spMk id="201" creationId="{00000000-0000-0000-0000-000000000000}"/>
          </ac:spMkLst>
        </pc:spChg>
        <pc:spChg chg="mod">
          <ac:chgData name="Sara Cavanaugh" userId="af97dd737639e275" providerId="LiveId" clId="{0B05CE76-9E5D-4703-ACFC-B2D4306D96EC}" dt="2018-01-02T15:46:14.534" v="2771" actId="1076"/>
          <ac:spMkLst>
            <pc:docMk/>
            <pc:sldMk cId="1336279026" sldId="280"/>
            <ac:spMk id="205" creationId="{00000000-0000-0000-0000-000000000000}"/>
          </ac:spMkLst>
        </pc:spChg>
        <pc:spChg chg="mod">
          <ac:chgData name="Sara Cavanaugh" userId="af97dd737639e275" providerId="LiveId" clId="{0B05CE76-9E5D-4703-ACFC-B2D4306D96EC}" dt="2018-01-02T16:18:44.683" v="2814" actId="1076"/>
          <ac:spMkLst>
            <pc:docMk/>
            <pc:sldMk cId="1336279026" sldId="280"/>
            <ac:spMk id="206" creationId="{00000000-0000-0000-0000-000000000000}"/>
          </ac:spMkLst>
        </pc:spChg>
        <pc:spChg chg="add del">
          <ac:chgData name="Sara Cavanaugh" userId="af97dd737639e275" providerId="LiveId" clId="{0B05CE76-9E5D-4703-ACFC-B2D4306D96EC}" dt="2018-01-02T15:44:59.182" v="2762" actId="478"/>
          <ac:spMkLst>
            <pc:docMk/>
            <pc:sldMk cId="1336279026" sldId="280"/>
            <ac:spMk id="207" creationId="{00000000-0000-0000-0000-000000000000}"/>
          </ac:spMkLst>
        </pc:spChg>
        <pc:spChg chg="mod">
          <ac:chgData name="Sara Cavanaugh" userId="af97dd737639e275" providerId="LiveId" clId="{0B05CE76-9E5D-4703-ACFC-B2D4306D96EC}" dt="2018-01-02T16:17:36.879" v="2805" actId="1038"/>
          <ac:spMkLst>
            <pc:docMk/>
            <pc:sldMk cId="1336279026" sldId="280"/>
            <ac:spMk id="208" creationId="{00000000-0000-0000-0000-000000000000}"/>
          </ac:spMkLst>
        </pc:spChg>
        <pc:spChg chg="mod">
          <ac:chgData name="Sara Cavanaugh" userId="af97dd737639e275" providerId="LiveId" clId="{0B05CE76-9E5D-4703-ACFC-B2D4306D96EC}" dt="2018-01-02T16:16:20.088" v="2790" actId="1076"/>
          <ac:spMkLst>
            <pc:docMk/>
            <pc:sldMk cId="1336279026" sldId="280"/>
            <ac:spMk id="209" creationId="{00000000-0000-0000-0000-000000000000}"/>
          </ac:spMkLst>
        </pc:spChg>
        <pc:picChg chg="mod">
          <ac:chgData name="Sara Cavanaugh" userId="af97dd737639e275" providerId="LiveId" clId="{0B05CE76-9E5D-4703-ACFC-B2D4306D96EC}" dt="2018-01-02T16:18:32.170" v="2811" actId="1076"/>
          <ac:picMkLst>
            <pc:docMk/>
            <pc:sldMk cId="1336279026" sldId="280"/>
            <ac:picMk id="16" creationId="{93B8379A-9141-4256-A6FA-85F0437CF8A5}"/>
          </ac:picMkLst>
        </pc:picChg>
        <pc:picChg chg="add del">
          <ac:chgData name="Sara Cavanaugh" userId="af97dd737639e275" providerId="LiveId" clId="{0B05CE76-9E5D-4703-ACFC-B2D4306D96EC}" dt="2018-01-02T15:44:59.182" v="2762" actId="478"/>
          <ac:picMkLst>
            <pc:docMk/>
            <pc:sldMk cId="1336279026" sldId="280"/>
            <ac:picMk id="18" creationId="{0D0CB0F8-6F49-4134-973E-F53575EBCECF}"/>
          </ac:picMkLst>
        </pc:picChg>
        <pc:picChg chg="add del">
          <ac:chgData name="Sara Cavanaugh" userId="af97dd737639e275" providerId="LiveId" clId="{0B05CE76-9E5D-4703-ACFC-B2D4306D96EC}" dt="2018-01-02T15:45:51.344" v="2767" actId="478"/>
          <ac:picMkLst>
            <pc:docMk/>
            <pc:sldMk cId="1336279026" sldId="280"/>
            <ac:picMk id="20" creationId="{7BA955DF-12CF-4AB1-9123-18BECC2B1315}"/>
          </ac:picMkLst>
        </pc:picChg>
        <pc:picChg chg="add del">
          <ac:chgData name="Sara Cavanaugh" userId="af97dd737639e275" providerId="LiveId" clId="{0B05CE76-9E5D-4703-ACFC-B2D4306D96EC}" dt="2018-01-02T15:45:52.385" v="2768" actId="478"/>
          <ac:picMkLst>
            <pc:docMk/>
            <pc:sldMk cId="1336279026" sldId="280"/>
            <ac:picMk id="21" creationId="{427D84A7-31BF-4EBF-BFEC-47D156395DE8}"/>
          </ac:picMkLst>
        </pc:picChg>
        <pc:picChg chg="add del">
          <ac:chgData name="Sara Cavanaugh" userId="af97dd737639e275" providerId="LiveId" clId="{0B05CE76-9E5D-4703-ACFC-B2D4306D96EC}" dt="2018-01-02T15:45:53.470" v="2769" actId="478"/>
          <ac:picMkLst>
            <pc:docMk/>
            <pc:sldMk cId="1336279026" sldId="280"/>
            <ac:picMk id="22" creationId="{9A34A78C-7F6E-4FCB-BA94-C8314B01FF4B}"/>
          </ac:picMkLst>
        </pc:picChg>
        <pc:picChg chg="mod">
          <ac:chgData name="Sara Cavanaugh" userId="af97dd737639e275" providerId="LiveId" clId="{0B05CE76-9E5D-4703-ACFC-B2D4306D96EC}" dt="2018-01-02T16:18:06.361" v="2807" actId="1076"/>
          <ac:picMkLst>
            <pc:docMk/>
            <pc:sldMk cId="1336279026" sldId="280"/>
            <ac:picMk id="202" creationId="{00000000-0000-0000-0000-000000000000}"/>
          </ac:picMkLst>
        </pc:picChg>
        <pc:picChg chg="mod">
          <ac:chgData name="Sara Cavanaugh" userId="af97dd737639e275" providerId="LiveId" clId="{0B05CE76-9E5D-4703-ACFC-B2D4306D96EC}" dt="2018-01-02T16:18:12.477" v="2808" actId="1076"/>
          <ac:picMkLst>
            <pc:docMk/>
            <pc:sldMk cId="1336279026" sldId="280"/>
            <ac:picMk id="203" creationId="{00000000-0000-0000-0000-000000000000}"/>
          </ac:picMkLst>
        </pc:picChg>
        <pc:picChg chg="add del">
          <ac:chgData name="Sara Cavanaugh" userId="af97dd737639e275" providerId="LiveId" clId="{0B05CE76-9E5D-4703-ACFC-B2D4306D96EC}" dt="2018-01-02T15:44:59.182" v="2762" actId="478"/>
          <ac:picMkLst>
            <pc:docMk/>
            <pc:sldMk cId="1336279026" sldId="280"/>
            <ac:picMk id="204" creationId="{00000000-0000-0000-0000-000000000000}"/>
          </ac:picMkLst>
        </pc:picChg>
        <pc:picChg chg="mod">
          <ac:chgData name="Sara Cavanaugh" userId="af97dd737639e275" providerId="LiveId" clId="{0B05CE76-9E5D-4703-ACFC-B2D4306D96EC}" dt="2018-01-02T16:26:08.988" v="2884" actId="1076"/>
          <ac:picMkLst>
            <pc:docMk/>
            <pc:sldMk cId="1336279026" sldId="280"/>
            <ac:picMk id="2050" creationId="{E7C416C5-4B9B-484C-A21F-515148CEE826}"/>
          </ac:picMkLst>
        </pc:picChg>
      </pc:sldChg>
      <pc:sldChg chg="addSp delSp modSp add">
        <pc:chgData name="Sara Cavanaugh" userId="af97dd737639e275" providerId="LiveId" clId="{0B05CE76-9E5D-4703-ACFC-B2D4306D96EC}" dt="2018-01-02T16:41:40.469" v="3126" actId="14100"/>
        <pc:sldMkLst>
          <pc:docMk/>
          <pc:sldMk cId="545120767" sldId="281"/>
        </pc:sldMkLst>
        <pc:spChg chg="add del">
          <ac:chgData name="Sara Cavanaugh" userId="af97dd737639e275" providerId="LiveId" clId="{0B05CE76-9E5D-4703-ACFC-B2D4306D96EC}" dt="2018-01-02T16:28:11.327" v="2910" actId="14100"/>
          <ac:spMkLst>
            <pc:docMk/>
            <pc:sldMk cId="545120767" sldId="281"/>
            <ac:spMk id="4" creationId="{436EBB9F-E85F-4ABB-9471-253043D3EEA3}"/>
          </ac:spMkLst>
        </pc:spChg>
        <pc:spChg chg="add del">
          <ac:chgData name="Sara Cavanaugh" userId="af97dd737639e275" providerId="LiveId" clId="{0B05CE76-9E5D-4703-ACFC-B2D4306D96EC}" dt="2018-01-02T16:28:44.551" v="2912" actId="14100"/>
          <ac:spMkLst>
            <pc:docMk/>
            <pc:sldMk cId="545120767" sldId="281"/>
            <ac:spMk id="7" creationId="{8A799743-F131-404B-BEC5-615F696A0D9C}"/>
          </ac:spMkLst>
        </pc:spChg>
        <pc:spChg chg="add del">
          <ac:chgData name="Sara Cavanaugh" userId="af97dd737639e275" providerId="LiveId" clId="{0B05CE76-9E5D-4703-ACFC-B2D4306D96EC}" dt="2018-01-02T16:29:02.426" v="2918" actId="14100"/>
          <ac:spMkLst>
            <pc:docMk/>
            <pc:sldMk cId="545120767" sldId="281"/>
            <ac:spMk id="8" creationId="{2C393600-C991-48D6-A2E9-99F15E8C62A4}"/>
          </ac:spMkLst>
        </pc:spChg>
        <pc:spChg chg="add mod">
          <ac:chgData name="Sara Cavanaugh" userId="af97dd737639e275" providerId="LiveId" clId="{0B05CE76-9E5D-4703-ACFC-B2D4306D96EC}" dt="2018-01-02T16:41:40.469" v="3126" actId="14100"/>
          <ac:spMkLst>
            <pc:docMk/>
            <pc:sldMk cId="545120767" sldId="281"/>
            <ac:spMk id="9" creationId="{6A5355F5-FF26-4DF5-9AD1-85A10B793485}"/>
          </ac:spMkLst>
        </pc:spChg>
        <pc:spChg chg="add mod">
          <ac:chgData name="Sara Cavanaugh" userId="af97dd737639e275" providerId="LiveId" clId="{0B05CE76-9E5D-4703-ACFC-B2D4306D96EC}" dt="2018-01-02T16:36:11.757" v="3044" actId="1076"/>
          <ac:spMkLst>
            <pc:docMk/>
            <pc:sldMk cId="545120767" sldId="281"/>
            <ac:spMk id="11" creationId="{590602A7-3160-43A7-94C5-A46A2E0BC067}"/>
          </ac:spMkLst>
        </pc:spChg>
        <pc:spChg chg="add mod">
          <ac:chgData name="Sara Cavanaugh" userId="af97dd737639e275" providerId="LiveId" clId="{0B05CE76-9E5D-4703-ACFC-B2D4306D96EC}" dt="2018-01-02T16:36:25.594" v="3046" actId="1076"/>
          <ac:spMkLst>
            <pc:docMk/>
            <pc:sldMk cId="545120767" sldId="281"/>
            <ac:spMk id="13" creationId="{4D097257-8D64-4661-81EB-899B2C7826AB}"/>
          </ac:spMkLst>
        </pc:spChg>
        <pc:spChg chg="add del mod">
          <ac:chgData name="Sara Cavanaugh" userId="af97dd737639e275" providerId="LiveId" clId="{0B05CE76-9E5D-4703-ACFC-B2D4306D96EC}" dt="2018-01-02T16:39:39.476" v="3100" actId="14100"/>
          <ac:spMkLst>
            <pc:docMk/>
            <pc:sldMk cId="545120767" sldId="281"/>
            <ac:spMk id="14" creationId="{995EA44D-57E5-4332-89BB-F87F1B75DDF8}"/>
          </ac:spMkLst>
        </pc:spChg>
        <pc:spChg chg="add del">
          <ac:chgData name="Sara Cavanaugh" userId="af97dd737639e275" providerId="LiveId" clId="{0B05CE76-9E5D-4703-ACFC-B2D4306D96EC}" dt="2018-01-02T16:39:45.440" v="3104" actId="14100"/>
          <ac:spMkLst>
            <pc:docMk/>
            <pc:sldMk cId="545120767" sldId="281"/>
            <ac:spMk id="15" creationId="{0643043A-4D64-4BBD-926F-C6C97D691BC7}"/>
          </ac:spMkLst>
        </pc:spChg>
        <pc:spChg chg="add del mod">
          <ac:chgData name="Sara Cavanaugh" userId="af97dd737639e275" providerId="LiveId" clId="{0B05CE76-9E5D-4703-ACFC-B2D4306D96EC}" dt="2018-01-02T16:40:38.285" v="3114" actId="478"/>
          <ac:spMkLst>
            <pc:docMk/>
            <pc:sldMk cId="545120767" sldId="281"/>
            <ac:spMk id="16" creationId="{EDBE1D9D-7482-4383-BB75-8C86BE368CC7}"/>
          </ac:spMkLst>
        </pc:spChg>
        <pc:spChg chg="del mod">
          <ac:chgData name="Sara Cavanaugh" userId="af97dd737639e275" providerId="LiveId" clId="{0B05CE76-9E5D-4703-ACFC-B2D4306D96EC}" dt="2018-01-02T16:28:08.059" v="2908" actId="478"/>
          <ac:spMkLst>
            <pc:docMk/>
            <pc:sldMk cId="545120767" sldId="281"/>
            <ac:spMk id="54" creationId="{00000000-0000-0000-0000-000000000000}"/>
          </ac:spMkLst>
        </pc:spChg>
        <pc:graphicFrameChg chg="add del">
          <ac:chgData name="Sara Cavanaugh" userId="af97dd737639e275" providerId="LiveId" clId="{0B05CE76-9E5D-4703-ACFC-B2D4306D96EC}" dt="2018-01-02T16:28:11.327" v="2910" actId="14100"/>
          <ac:graphicFrameMkLst>
            <pc:docMk/>
            <pc:sldMk cId="545120767" sldId="281"/>
            <ac:graphicFrameMk id="2" creationId="{55CBE3C2-837C-4435-995F-4029E96FB690}"/>
          </ac:graphicFrameMkLst>
        </pc:graphicFrameChg>
        <pc:graphicFrameChg chg="add del">
          <ac:chgData name="Sara Cavanaugh" userId="af97dd737639e275" providerId="LiveId" clId="{0B05CE76-9E5D-4703-ACFC-B2D4306D96EC}" dt="2018-01-02T16:28:11.327" v="2910" actId="14100"/>
          <ac:graphicFrameMkLst>
            <pc:docMk/>
            <pc:sldMk cId="545120767" sldId="281"/>
            <ac:graphicFrameMk id="3" creationId="{A49FEFF3-C754-4C2C-BF98-2D018F2AD87C}"/>
          </ac:graphicFrameMkLst>
        </pc:graphicFrameChg>
        <pc:graphicFrameChg chg="add del">
          <ac:chgData name="Sara Cavanaugh" userId="af97dd737639e275" providerId="LiveId" clId="{0B05CE76-9E5D-4703-ACFC-B2D4306D96EC}" dt="2018-01-02T16:28:44.551" v="2912" actId="14100"/>
          <ac:graphicFrameMkLst>
            <pc:docMk/>
            <pc:sldMk cId="545120767" sldId="281"/>
            <ac:graphicFrameMk id="5" creationId="{D2D46F95-E2C4-4C93-B80B-565932F0E16C}"/>
          </ac:graphicFrameMkLst>
        </pc:graphicFrameChg>
        <pc:graphicFrameChg chg="add del">
          <ac:chgData name="Sara Cavanaugh" userId="af97dd737639e275" providerId="LiveId" clId="{0B05CE76-9E5D-4703-ACFC-B2D4306D96EC}" dt="2018-01-02T16:28:44.551" v="2912" actId="14100"/>
          <ac:graphicFrameMkLst>
            <pc:docMk/>
            <pc:sldMk cId="545120767" sldId="281"/>
            <ac:graphicFrameMk id="6" creationId="{7763DAB8-E88B-47FF-9C49-87D0D40ABD46}"/>
          </ac:graphicFrameMkLst>
        </pc:graphicFrameChg>
        <pc:graphicFrameChg chg="add mod">
          <ac:chgData name="Sara Cavanaugh" userId="af97dd737639e275" providerId="LiveId" clId="{0B05CE76-9E5D-4703-ACFC-B2D4306D96EC}" dt="2018-01-02T16:38:55.067" v="3088" actId="1076"/>
          <ac:graphicFrameMkLst>
            <pc:docMk/>
            <pc:sldMk cId="545120767" sldId="281"/>
            <ac:graphicFrameMk id="10" creationId="{4F986054-5093-42FB-91B4-FD41D44BD7F1}"/>
          </ac:graphicFrameMkLst>
        </pc:graphicFrameChg>
        <pc:graphicFrameChg chg="add mod">
          <ac:chgData name="Sara Cavanaugh" userId="af97dd737639e275" providerId="LiveId" clId="{0B05CE76-9E5D-4703-ACFC-B2D4306D96EC}" dt="2018-01-02T16:38:55.067" v="3088" actId="1076"/>
          <ac:graphicFrameMkLst>
            <pc:docMk/>
            <pc:sldMk cId="545120767" sldId="281"/>
            <ac:graphicFrameMk id="12" creationId="{9095534A-A6E2-4C1C-BF06-7866ED862C9D}"/>
          </ac:graphicFrameMkLst>
        </pc:graphicFrameChg>
        <pc:picChg chg="del mod">
          <ac:chgData name="Sara Cavanaugh" userId="af97dd737639e275" providerId="LiveId" clId="{0B05CE76-9E5D-4703-ACFC-B2D4306D96EC}" dt="2018-01-02T16:28:05.321" v="2906" actId="478"/>
          <ac:picMkLst>
            <pc:docMk/>
            <pc:sldMk cId="545120767" sldId="281"/>
            <ac:picMk id="55" creationId="{00000000-0000-0000-0000-000000000000}"/>
          </ac:picMkLst>
        </pc:picChg>
        <pc:picChg chg="add del">
          <ac:chgData name="Sara Cavanaugh" userId="af97dd737639e275" providerId="LiveId" clId="{0B05CE76-9E5D-4703-ACFC-B2D4306D96EC}" dt="2018-01-02T16:28:11.327" v="2910" actId="14100"/>
          <ac:picMkLst>
            <pc:docMk/>
            <pc:sldMk cId="545120767" sldId="281"/>
            <ac:picMk id="1026" creationId="{9899B674-A87D-4B71-A80F-C05B1823EF7D}"/>
          </ac:picMkLst>
        </pc:picChg>
        <pc:picChg chg="add del">
          <ac:chgData name="Sara Cavanaugh" userId="af97dd737639e275" providerId="LiveId" clId="{0B05CE76-9E5D-4703-ACFC-B2D4306D96EC}" dt="2018-01-02T16:28:44.551" v="2912" actId="14100"/>
          <ac:picMkLst>
            <pc:docMk/>
            <pc:sldMk cId="545120767" sldId="281"/>
            <ac:picMk id="1028" creationId="{79B83245-FF76-4E5A-B665-16AB24106F3E}"/>
          </ac:picMkLst>
        </pc:picChg>
        <pc:picChg chg="add mod">
          <ac:chgData name="Sara Cavanaugh" userId="af97dd737639e275" providerId="LiveId" clId="{0B05CE76-9E5D-4703-ACFC-B2D4306D96EC}" dt="2018-01-02T16:29:24.526" v="2926" actId="1076"/>
          <ac:picMkLst>
            <pc:docMk/>
            <pc:sldMk cId="545120767" sldId="281"/>
            <ac:picMk id="1030" creationId="{CAFC0231-AD6A-4581-AB3A-ABA812A0398E}"/>
          </ac:picMkLst>
        </pc:picChg>
      </pc:sldChg>
      <pc:sldChg chg="delSp modSp add">
        <pc:chgData name="Sara Cavanaugh" userId="af97dd737639e275" providerId="LiveId" clId="{0B05CE76-9E5D-4703-ACFC-B2D4306D96EC}" dt="2018-01-02T16:43:01.052" v="3152" actId="1076"/>
        <pc:sldMkLst>
          <pc:docMk/>
          <pc:sldMk cId="172823322" sldId="282"/>
        </pc:sldMkLst>
        <pc:spChg chg="del">
          <ac:chgData name="Sara Cavanaugh" userId="af97dd737639e275" providerId="LiveId" clId="{0B05CE76-9E5D-4703-ACFC-B2D4306D96EC}" dt="2018-01-02T16:40:21.381" v="3111" actId="478"/>
          <ac:spMkLst>
            <pc:docMk/>
            <pc:sldMk cId="172823322" sldId="282"/>
            <ac:spMk id="9" creationId="{6A5355F5-FF26-4DF5-9AD1-85A10B793485}"/>
          </ac:spMkLst>
        </pc:spChg>
        <pc:spChg chg="mod">
          <ac:chgData name="Sara Cavanaugh" userId="af97dd737639e275" providerId="LiveId" clId="{0B05CE76-9E5D-4703-ACFC-B2D4306D96EC}" dt="2018-01-02T16:42:54.796" v="3151" actId="1076"/>
          <ac:spMkLst>
            <pc:docMk/>
            <pc:sldMk cId="172823322" sldId="282"/>
            <ac:spMk id="16" creationId="{EDBE1D9D-7482-4383-BB75-8C86BE368CC7}"/>
          </ac:spMkLst>
        </pc:spChg>
        <pc:graphicFrameChg chg="mod">
          <ac:chgData name="Sara Cavanaugh" userId="af97dd737639e275" providerId="LiveId" clId="{0B05CE76-9E5D-4703-ACFC-B2D4306D96EC}" dt="2018-01-02T16:43:01.052" v="3152" actId="1076"/>
          <ac:graphicFrameMkLst>
            <pc:docMk/>
            <pc:sldMk cId="172823322" sldId="282"/>
            <ac:graphicFrameMk id="10" creationId="{4F986054-5093-42FB-91B4-FD41D44BD7F1}"/>
          </ac:graphicFrameMkLst>
        </pc:graphicFrameChg>
      </pc:sldChg>
    </pc:docChg>
  </pc:docChgLst>
  <pc:docChgLst>
    <pc:chgData name="Sara Cavanaugh" userId="af97dd737639e275" providerId="LiveId" clId="{FF46A8A4-16A2-4F9C-86F6-4BEFB0901541}"/>
    <pc:docChg chg="modSld">
      <pc:chgData name="Sara Cavanaugh" userId="af97dd737639e275" providerId="LiveId" clId="{FF46A8A4-16A2-4F9C-86F6-4BEFB0901541}" dt="2017-12-28T19:59:07.664" v="0" actId="20577"/>
      <pc:docMkLst>
        <pc:docMk/>
      </pc:docMkLst>
      <pc:sldChg chg="modSp">
        <pc:chgData name="Sara Cavanaugh" userId="af97dd737639e275" providerId="LiveId" clId="{FF46A8A4-16A2-4F9C-86F6-4BEFB0901541}" dt="2017-12-28T19:59:07.664" v="0" actId="20577"/>
        <pc:sldMkLst>
          <pc:docMk/>
          <pc:sldMk cId="0" sldId="257"/>
        </pc:sldMkLst>
        <pc:spChg chg="mod">
          <ac:chgData name="Sara Cavanaugh" userId="af97dd737639e275" providerId="LiveId" clId="{FF46A8A4-16A2-4F9C-86F6-4BEFB0901541}" dt="2017-12-28T19:59:07.664" v="0" actId="20577"/>
          <ac:spMkLst>
            <pc:docMk/>
            <pc:sldMk cId="0" sldId="257"/>
            <ac:spMk id="20" creationId="{FA7D185C-0BE0-4CC8-9D95-A41118EB2F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104480" y="685800"/>
            <a:ext cx="26496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152427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90142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427265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90148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41848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305197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15085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165367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390545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387455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105025" y="685800"/>
            <a:ext cx="264953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378443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64952" y="1456058"/>
            <a:ext cx="7242600" cy="40140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264945" y="5542289"/>
            <a:ext cx="7242600" cy="15501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64945" y="2163089"/>
            <a:ext cx="7242600" cy="38397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264945" y="6164351"/>
            <a:ext cx="7242600" cy="25437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64945" y="4206107"/>
            <a:ext cx="7242600" cy="16461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64945" y="870271"/>
            <a:ext cx="7242600" cy="11199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264945" y="2253729"/>
            <a:ext cx="7242600" cy="66810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264945" y="870271"/>
            <a:ext cx="7242600" cy="11199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264945" y="2253729"/>
            <a:ext cx="3399900" cy="66810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107540" y="2253729"/>
            <a:ext cx="3399900" cy="66810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264945" y="870271"/>
            <a:ext cx="7242600" cy="11199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64945" y="1086507"/>
            <a:ext cx="2386800" cy="14778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264945" y="2717440"/>
            <a:ext cx="2386800" cy="62175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6713" y="880293"/>
            <a:ext cx="5412600" cy="7999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3886200" y="-244"/>
            <a:ext cx="3886200" cy="100584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25675" y="2411542"/>
            <a:ext cx="3438300" cy="28986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25675" y="5481569"/>
            <a:ext cx="3438300" cy="24153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198575" y="1415969"/>
            <a:ext cx="3261300" cy="7226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264945" y="8273124"/>
            <a:ext cx="5099100" cy="11832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7201589" y="9119180"/>
            <a:ext cx="466500" cy="769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64945" y="870271"/>
            <a:ext cx="7242600" cy="11199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264945" y="2253729"/>
            <a:ext cx="7242600" cy="66810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7201589" y="9119180"/>
            <a:ext cx="466500" cy="7698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gif"/><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1042983" y="5771836"/>
            <a:ext cx="5686432" cy="3609745"/>
          </a:xfrm>
          <a:prstGeom prst="rect">
            <a:avLst/>
          </a:prstGeom>
          <a:noFill/>
          <a:ln>
            <a:noFill/>
          </a:ln>
        </p:spPr>
        <p:txBody>
          <a:bodyPr wrap="square" lIns="91425" tIns="91425" rIns="91425" bIns="91425" anchor="t" anchorCtr="0">
            <a:noAutofit/>
          </a:bodyPr>
          <a:lstStyle/>
          <a:p>
            <a:pPr algn="ctr"/>
            <a:r>
              <a:rPr lang="en" sz="4000" dirty="0">
                <a:solidFill>
                  <a:srgbClr val="434343"/>
                </a:solidFill>
                <a:latin typeface="Ubuntu Condensed"/>
                <a:ea typeface="Ubuntu Condensed"/>
                <a:cs typeface="Ubuntu Condensed"/>
                <a:sym typeface="Ubuntu Condensed"/>
              </a:rPr>
              <a:t>Company Lookbook</a:t>
            </a:r>
          </a:p>
          <a:p>
            <a:pPr marL="0" lvl="0" indent="0" algn="ctr" rtl="0">
              <a:lnSpc>
                <a:spcPct val="100000"/>
              </a:lnSpc>
              <a:spcBef>
                <a:spcPts val="0"/>
              </a:spcBef>
              <a:buNone/>
            </a:pPr>
            <a:endParaRPr lang="en-US" sz="4000" dirty="0">
              <a:solidFill>
                <a:srgbClr val="434343"/>
              </a:solidFill>
              <a:latin typeface="Ubuntu Condensed"/>
              <a:ea typeface="Ubuntu Condensed"/>
              <a:cs typeface="Ubuntu Condensed"/>
              <a:sym typeface="Ubuntu Condensed"/>
            </a:endParaRPr>
          </a:p>
          <a:p>
            <a:pPr marL="0" lvl="0" indent="0" algn="ctr" rtl="0">
              <a:lnSpc>
                <a:spcPct val="100000"/>
              </a:lnSpc>
              <a:spcBef>
                <a:spcPts val="0"/>
              </a:spcBef>
              <a:buNone/>
            </a:pPr>
            <a:r>
              <a:rPr lang="en-CA" sz="3200" dirty="0">
                <a:solidFill>
                  <a:srgbClr val="434343"/>
                </a:solidFill>
                <a:latin typeface="Ubuntu Condensed"/>
                <a:ea typeface="Ubuntu Condensed"/>
                <a:cs typeface="Ubuntu Condensed"/>
                <a:sym typeface="Ubuntu Condensed"/>
              </a:rPr>
              <a:t>T</a:t>
            </a:r>
            <a:r>
              <a:rPr lang="en-US" sz="3200" dirty="0" err="1">
                <a:solidFill>
                  <a:srgbClr val="434343"/>
                </a:solidFill>
                <a:latin typeface="Ubuntu Condensed"/>
                <a:ea typeface="Ubuntu Condensed"/>
                <a:cs typeface="Ubuntu Condensed"/>
                <a:sym typeface="Ubuntu Condensed"/>
              </a:rPr>
              <a:t>echstars</a:t>
            </a:r>
            <a:r>
              <a:rPr lang="en-US" sz="3200" dirty="0">
                <a:solidFill>
                  <a:srgbClr val="434343"/>
                </a:solidFill>
                <a:latin typeface="Ubuntu Condensed"/>
                <a:ea typeface="Ubuntu Condensed"/>
                <a:cs typeface="Ubuntu Condensed"/>
                <a:sym typeface="Ubuntu Condensed"/>
              </a:rPr>
              <a:t> Class 119</a:t>
            </a:r>
          </a:p>
          <a:p>
            <a:pPr marL="0" lvl="0" indent="0" algn="ctr" rtl="0">
              <a:lnSpc>
                <a:spcPct val="100000"/>
              </a:lnSpc>
              <a:spcBef>
                <a:spcPts val="0"/>
              </a:spcBef>
              <a:buNone/>
            </a:pPr>
            <a:r>
              <a:rPr lang="en-CA" sz="3200" dirty="0">
                <a:solidFill>
                  <a:srgbClr val="434343"/>
                </a:solidFill>
                <a:latin typeface="Ubuntu Condensed"/>
                <a:ea typeface="Ubuntu Condensed"/>
                <a:cs typeface="Ubuntu Condensed"/>
                <a:sym typeface="Ubuntu Condensed"/>
              </a:rPr>
              <a:t>J</a:t>
            </a:r>
            <a:r>
              <a:rPr lang="en-US" sz="3200" dirty="0">
                <a:solidFill>
                  <a:srgbClr val="434343"/>
                </a:solidFill>
                <a:latin typeface="Ubuntu Condensed"/>
                <a:ea typeface="Ubuntu Condensed"/>
                <a:cs typeface="Ubuntu Condensed"/>
                <a:sym typeface="Ubuntu Condensed"/>
              </a:rPr>
              <a:t>anuary 22, 2018- April 19, 2018</a:t>
            </a:r>
          </a:p>
          <a:p>
            <a:pPr marL="0" lvl="0" indent="0" algn="ctr" rtl="0">
              <a:lnSpc>
                <a:spcPct val="100000"/>
              </a:lnSpc>
              <a:spcBef>
                <a:spcPts val="0"/>
              </a:spcBef>
              <a:buNone/>
            </a:pPr>
            <a:endParaRPr lang="en" sz="3200" dirty="0">
              <a:solidFill>
                <a:srgbClr val="434343"/>
              </a:solidFill>
              <a:latin typeface="Ubuntu Condensed"/>
              <a:ea typeface="Ubuntu Condensed"/>
              <a:cs typeface="Ubuntu Condensed"/>
              <a:sym typeface="Ubuntu Condensed"/>
            </a:endParaRPr>
          </a:p>
          <a:p>
            <a:pPr lvl="0" algn="ctr"/>
            <a:r>
              <a:rPr lang="en-US" dirty="0"/>
              <a:t>Mentor Reception- January 3, 2018.  </a:t>
            </a:r>
          </a:p>
          <a:p>
            <a:pPr lvl="0" algn="ctr"/>
            <a:r>
              <a:rPr lang="en-US" dirty="0"/>
              <a:t>Confidential please do not disseminate until Jan 22, 2018.</a:t>
            </a:r>
            <a:endParaRPr lang="en" sz="4000" dirty="0">
              <a:solidFill>
                <a:srgbClr val="434343"/>
              </a:solidFill>
              <a:latin typeface="Ubuntu Condensed"/>
              <a:ea typeface="Ubuntu Condensed"/>
              <a:cs typeface="Ubuntu Condensed"/>
              <a:sym typeface="Ubuntu Condensed"/>
            </a:endParaRPr>
          </a:p>
        </p:txBody>
      </p:sp>
      <p:pic>
        <p:nvPicPr>
          <p:cNvPr id="55" name="Shape 55"/>
          <p:cNvPicPr preferRelativeResize="0"/>
          <p:nvPr/>
        </p:nvPicPr>
        <p:blipFill>
          <a:blip r:embed="rId3">
            <a:alphaModFix/>
          </a:blip>
          <a:stretch>
            <a:fillRect/>
          </a:stretch>
        </p:blipFill>
        <p:spPr>
          <a:xfrm>
            <a:off x="203485" y="676819"/>
            <a:ext cx="7365429" cy="47486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p:nvPr/>
        </p:nvSpPr>
        <p:spPr>
          <a:xfrm>
            <a:off x="50" y="1879900"/>
            <a:ext cx="7772400" cy="2306400"/>
          </a:xfrm>
          <a:prstGeom prst="rect">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61"/>
          <p:cNvSpPr txBox="1"/>
          <p:nvPr/>
        </p:nvSpPr>
        <p:spPr>
          <a:xfrm>
            <a:off x="324612" y="1883437"/>
            <a:ext cx="7123176" cy="2306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450" dirty="0" err="1">
                <a:solidFill>
                  <a:srgbClr val="FFFFFF"/>
                </a:solidFill>
              </a:rPr>
              <a:t>Robodub</a:t>
            </a:r>
            <a:r>
              <a:rPr lang="en-US" sz="1450" dirty="0">
                <a:solidFill>
                  <a:srgbClr val="FFFFFF"/>
                </a:solidFill>
              </a:rPr>
              <a:t> has built a unified drone platform for package delivery, counter-drone and military applications. </a:t>
            </a:r>
            <a:r>
              <a:rPr lang="en-US" sz="1450" dirty="0" err="1">
                <a:solidFill>
                  <a:srgbClr val="FFFFFF"/>
                </a:solidFill>
              </a:rPr>
              <a:t>Robodub's</a:t>
            </a:r>
            <a:r>
              <a:rPr lang="en-US" sz="1450" dirty="0">
                <a:solidFill>
                  <a:srgbClr val="FFFFFF"/>
                </a:solidFill>
              </a:rPr>
              <a:t> multi-rotor drones are significantly more agile and safer than competition drones. These drones also have enhanced capability to carry multiple packages, odd shaped or lopsided packages and dynamic payloads like sling payloads. The secret sauce is patent pending and award-winning Morphing drone technology.  While a conventional multi-rotor drone has fixed geometry, </a:t>
            </a:r>
            <a:r>
              <a:rPr lang="en-US" sz="1450" dirty="0" err="1">
                <a:solidFill>
                  <a:srgbClr val="FFFFFF"/>
                </a:solidFill>
              </a:rPr>
              <a:t>Robodub’s</a:t>
            </a:r>
            <a:r>
              <a:rPr lang="en-US" sz="1450" dirty="0">
                <a:solidFill>
                  <a:srgbClr val="FFFFFF"/>
                </a:solidFill>
              </a:rPr>
              <a:t> design allows each arm to articulate independently and each rotor to slide along the arm independently. Unlike conventional drones, position of center of thrust can be varied in real time by our proprietary sensing and actuation control software.</a:t>
            </a:r>
            <a:endParaRPr lang="en" sz="1450" dirty="0">
              <a:solidFill>
                <a:srgbClr val="FFFFFF"/>
              </a:solidFill>
            </a:endParaRPr>
          </a:p>
        </p:txBody>
      </p:sp>
      <p:sp>
        <p:nvSpPr>
          <p:cNvPr id="62" name="Shape 62"/>
          <p:cNvSpPr/>
          <p:nvPr/>
        </p:nvSpPr>
        <p:spPr>
          <a:xfrm>
            <a:off x="223125" y="9202025"/>
            <a:ext cx="7345200" cy="610800"/>
          </a:xfrm>
          <a:prstGeom prst="rect">
            <a:avLst/>
          </a:prstGeom>
          <a:solidFill>
            <a:srgbClr val="ED232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63" name="Shape 63"/>
          <p:cNvSpPr txBox="1"/>
          <p:nvPr/>
        </p:nvSpPr>
        <p:spPr>
          <a:xfrm>
            <a:off x="477925" y="9260141"/>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a:t>
            </a:r>
            <a:r>
              <a:rPr lang="en-US" sz="1800" dirty="0" err="1">
                <a:solidFill>
                  <a:srgbClr val="FFFFFF"/>
                </a:solidFill>
              </a:rPr>
              <a:t>robodubinc</a:t>
            </a:r>
            <a:r>
              <a:rPr lang="en" sz="1800" dirty="0">
                <a:solidFill>
                  <a:srgbClr val="FFFFFF"/>
                </a:solidFill>
              </a:rPr>
              <a:t>        |        </a:t>
            </a:r>
            <a:r>
              <a:rPr lang="en-US" sz="1800" dirty="0">
                <a:solidFill>
                  <a:srgbClr val="FFFFFF"/>
                </a:solidFill>
              </a:rPr>
              <a:t>robodub.com</a:t>
            </a:r>
            <a:r>
              <a:rPr lang="en" sz="1800" dirty="0">
                <a:solidFill>
                  <a:srgbClr val="FFFFFF"/>
                </a:solidFill>
              </a:rPr>
              <a:t>         |        </a:t>
            </a:r>
            <a:r>
              <a:rPr lang="en-US" sz="1800" dirty="0">
                <a:solidFill>
                  <a:srgbClr val="FFFFFF"/>
                </a:solidFill>
              </a:rPr>
              <a:t>Seattle, WA</a:t>
            </a:r>
            <a:endParaRPr lang="en" sz="1800" dirty="0">
              <a:solidFill>
                <a:srgbClr val="FFFFFF"/>
              </a:solidFill>
            </a:endParaRPr>
          </a:p>
          <a:p>
            <a:pPr marL="0" lvl="0" indent="0" algn="ctr" rtl="0">
              <a:spcBef>
                <a:spcPts val="0"/>
              </a:spcBef>
              <a:buNone/>
            </a:pPr>
            <a:endParaRPr sz="1800" dirty="0">
              <a:solidFill>
                <a:srgbClr val="FFFFFF"/>
              </a:solidFill>
            </a:endParaRPr>
          </a:p>
        </p:txBody>
      </p:sp>
      <p:sp>
        <p:nvSpPr>
          <p:cNvPr id="70" name="Shape 70"/>
          <p:cNvSpPr txBox="1"/>
          <p:nvPr/>
        </p:nvSpPr>
        <p:spPr>
          <a:xfrm>
            <a:off x="2553695" y="4716925"/>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Nov 2014</a:t>
            </a:r>
            <a:endParaRPr dirty="0"/>
          </a:p>
          <a:p>
            <a:pPr marL="0" lvl="0" indent="0" rtl="0">
              <a:spcBef>
                <a:spcPts val="0"/>
              </a:spcBef>
              <a:buNone/>
            </a:pPr>
            <a:endParaRPr dirty="0"/>
          </a:p>
        </p:txBody>
      </p:sp>
      <p:sp>
        <p:nvSpPr>
          <p:cNvPr id="71" name="Shape 71"/>
          <p:cNvSpPr txBox="1"/>
          <p:nvPr/>
        </p:nvSpPr>
        <p:spPr>
          <a:xfrm>
            <a:off x="2559600" y="4396946"/>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3074" name="Picture 2" descr="http://robodub.com/images/logo00.jpg">
            <a:extLst>
              <a:ext uri="{FF2B5EF4-FFF2-40B4-BE49-F238E27FC236}">
                <a16:creationId xmlns:a16="http://schemas.microsoft.com/office/drawing/2014/main" id="{A1094DB8-4DF9-4E12-AB0D-104CAE5EC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48" y="386359"/>
            <a:ext cx="476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Shape 185">
            <a:extLst>
              <a:ext uri="{FF2B5EF4-FFF2-40B4-BE49-F238E27FC236}">
                <a16:creationId xmlns:a16="http://schemas.microsoft.com/office/drawing/2014/main" id="{EA9D7785-7CB1-4A07-96A3-E982634B3A94}"/>
              </a:ext>
            </a:extLst>
          </p:cNvPr>
          <p:cNvPicPr preferRelativeResize="0"/>
          <p:nvPr/>
        </p:nvPicPr>
        <p:blipFill>
          <a:blip r:embed="rId4"/>
          <a:stretch>
            <a:fillRect/>
          </a:stretch>
        </p:blipFill>
        <p:spPr>
          <a:xfrm>
            <a:off x="1607341" y="6505265"/>
            <a:ext cx="1920240" cy="1920240"/>
          </a:xfrm>
          <a:prstGeom prst="ellipse">
            <a:avLst/>
          </a:prstGeom>
          <a:noFill/>
          <a:ln>
            <a:noFill/>
          </a:ln>
        </p:spPr>
      </p:pic>
      <p:pic>
        <p:nvPicPr>
          <p:cNvPr id="18" name="Shape 186">
            <a:extLst>
              <a:ext uri="{FF2B5EF4-FFF2-40B4-BE49-F238E27FC236}">
                <a16:creationId xmlns:a16="http://schemas.microsoft.com/office/drawing/2014/main" id="{E34AD3F8-C2DC-405F-8161-4486C6DFC32B}"/>
              </a:ext>
            </a:extLst>
          </p:cNvPr>
          <p:cNvPicPr preferRelativeResize="0"/>
          <p:nvPr/>
        </p:nvPicPr>
        <p:blipFill>
          <a:blip r:embed="rId5"/>
          <a:stretch>
            <a:fillRect/>
          </a:stretch>
        </p:blipFill>
        <p:spPr>
          <a:xfrm>
            <a:off x="4653068" y="6505254"/>
            <a:ext cx="1920240" cy="1920240"/>
          </a:xfrm>
          <a:prstGeom prst="ellipse">
            <a:avLst/>
          </a:prstGeom>
          <a:noFill/>
          <a:ln>
            <a:noFill/>
          </a:ln>
        </p:spPr>
      </p:pic>
      <p:sp>
        <p:nvSpPr>
          <p:cNvPr id="19" name="Shape 188">
            <a:extLst>
              <a:ext uri="{FF2B5EF4-FFF2-40B4-BE49-F238E27FC236}">
                <a16:creationId xmlns:a16="http://schemas.microsoft.com/office/drawing/2014/main" id="{AED5EA0F-55F2-46EB-B22C-76531ADEDB7B}"/>
              </a:ext>
            </a:extLst>
          </p:cNvPr>
          <p:cNvSpPr txBox="1"/>
          <p:nvPr/>
        </p:nvSpPr>
        <p:spPr>
          <a:xfrm>
            <a:off x="1338872" y="8441550"/>
            <a:ext cx="2429645"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Parminder </a:t>
            </a:r>
            <a:r>
              <a:rPr lang="en-US" sz="1200" dirty="0" err="1">
                <a:solidFill>
                  <a:schemeClr val="dk1"/>
                </a:solidFill>
              </a:rPr>
              <a:t>Devsi</a:t>
            </a:r>
            <a:endParaRPr lang="en" sz="1200" dirty="0">
              <a:solidFill>
                <a:schemeClr val="dk1"/>
              </a:solidFill>
            </a:endParaRPr>
          </a:p>
          <a:p>
            <a:pPr marL="0" lvl="0" indent="0" algn="ctr" rtl="0">
              <a:spcBef>
                <a:spcPts val="0"/>
              </a:spcBef>
              <a:buNone/>
            </a:pPr>
            <a:endParaRPr dirty="0"/>
          </a:p>
        </p:txBody>
      </p:sp>
      <p:sp>
        <p:nvSpPr>
          <p:cNvPr id="20" name="Shape 189">
            <a:extLst>
              <a:ext uri="{FF2B5EF4-FFF2-40B4-BE49-F238E27FC236}">
                <a16:creationId xmlns:a16="http://schemas.microsoft.com/office/drawing/2014/main" id="{FA7D185C-0BE0-4CC8-9D95-A41118EB2F44}"/>
              </a:ext>
            </a:extLst>
          </p:cNvPr>
          <p:cNvSpPr txBox="1"/>
          <p:nvPr/>
        </p:nvSpPr>
        <p:spPr>
          <a:xfrm>
            <a:off x="4400643" y="8441550"/>
            <a:ext cx="2429646"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CTO</a:t>
            </a:r>
          </a:p>
          <a:p>
            <a:pPr lvl="0" indent="-69850" algn="ctr">
              <a:buClr>
                <a:schemeClr val="dk1"/>
              </a:buClr>
              <a:buSzPts val="1100"/>
            </a:pPr>
            <a:r>
              <a:rPr lang="en-US" sz="1200" dirty="0" err="1">
                <a:solidFill>
                  <a:schemeClr val="dk1"/>
                </a:solidFill>
              </a:rPr>
              <a:t>Suvro</a:t>
            </a:r>
            <a:r>
              <a:rPr lang="en-US" sz="1200" dirty="0">
                <a:solidFill>
                  <a:schemeClr val="dk1"/>
                </a:solidFill>
              </a:rPr>
              <a:t> </a:t>
            </a:r>
            <a:r>
              <a:rPr lang="en-US" sz="1200" dirty="0" err="1">
                <a:solidFill>
                  <a:schemeClr val="dk1"/>
                </a:solidFill>
              </a:rPr>
              <a:t>Datta</a:t>
            </a:r>
            <a:endParaRPr lang="en-US" sz="1200" dirty="0">
              <a:solidFill>
                <a:schemeClr val="dk1"/>
              </a:solidFill>
            </a:endParaRPr>
          </a:p>
        </p:txBody>
      </p:sp>
      <p:sp>
        <p:nvSpPr>
          <p:cNvPr id="16" name="Shape 70">
            <a:extLst>
              <a:ext uri="{FF2B5EF4-FFF2-40B4-BE49-F238E27FC236}">
                <a16:creationId xmlns:a16="http://schemas.microsoft.com/office/drawing/2014/main" id="{2053EBAD-F179-4B30-B5CE-F31B6A2F4223}"/>
              </a:ext>
            </a:extLst>
          </p:cNvPr>
          <p:cNvSpPr txBox="1"/>
          <p:nvPr/>
        </p:nvSpPr>
        <p:spPr>
          <a:xfrm>
            <a:off x="2423698" y="5043625"/>
            <a:ext cx="2973000" cy="1264052"/>
          </a:xfrm>
          <a:prstGeom prst="rect">
            <a:avLst/>
          </a:prstGeom>
          <a:noFill/>
          <a:ln>
            <a:solidFill>
              <a:schemeClr val="bg2">
                <a:lumMod val="60000"/>
                <a:lumOff val="40000"/>
              </a:schemeClr>
            </a:solidFill>
          </a:ln>
        </p:spPr>
        <p:txBody>
          <a:bodyPr wrap="square" lIns="91425" tIns="91425" rIns="91425" bIns="91425" anchor="t" anchorCtr="0">
            <a:noAutofit/>
          </a:bodyPr>
          <a:lstStyle/>
          <a:p>
            <a:pPr lvl="0"/>
            <a:r>
              <a:rPr lang="en-US" dirty="0"/>
              <a:t>Received government funding from Joint Center for Aerospace Technology Innovation at Washington State </a:t>
            </a:r>
          </a:p>
          <a:p>
            <a:pPr lvl="0"/>
            <a:r>
              <a:rPr lang="en-US" dirty="0"/>
              <a:t>Awarded a government contract</a:t>
            </a:r>
            <a:endParaRPr dirty="0"/>
          </a:p>
          <a:p>
            <a:pPr marL="0" lvl="0" indent="0" rtl="0">
              <a:spcBef>
                <a:spcPts val="0"/>
              </a:spcBef>
              <a:buNone/>
            </a:pPr>
            <a:endParaRPr dirty="0"/>
          </a:p>
        </p:txBody>
      </p:sp>
      <p:sp>
        <p:nvSpPr>
          <p:cNvPr id="21" name="Rectangle 20">
            <a:extLst>
              <a:ext uri="{FF2B5EF4-FFF2-40B4-BE49-F238E27FC236}">
                <a16:creationId xmlns:a16="http://schemas.microsoft.com/office/drawing/2014/main" id="{D5BA9E08-6E8A-4C20-8DAA-E4CC18AB09F5}"/>
              </a:ext>
            </a:extLst>
          </p:cNvPr>
          <p:cNvSpPr/>
          <p:nvPr/>
        </p:nvSpPr>
        <p:spPr>
          <a:xfrm>
            <a:off x="2409225" y="4401292"/>
            <a:ext cx="2973000" cy="1920240"/>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73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50" y="1879900"/>
            <a:ext cx="7772400" cy="2306400"/>
          </a:xfrm>
          <a:prstGeom prst="rect">
            <a:avLst/>
          </a:prstGeom>
          <a:solidFill>
            <a:srgbClr val="009ED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txBox="1"/>
          <p:nvPr/>
        </p:nvSpPr>
        <p:spPr>
          <a:xfrm>
            <a:off x="334137" y="2098544"/>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600" dirty="0" err="1">
                <a:solidFill>
                  <a:srgbClr val="FFFFFF"/>
                </a:solidFill>
              </a:rPr>
              <a:t>SICdrone</a:t>
            </a:r>
            <a:r>
              <a:rPr lang="en-US" sz="1600" dirty="0">
                <a:solidFill>
                  <a:srgbClr val="FFFFFF"/>
                </a:solidFill>
              </a:rPr>
              <a:t> has developed the first tiltrotor enabled </a:t>
            </a:r>
            <a:r>
              <a:rPr lang="en-US" sz="1600" dirty="0" err="1">
                <a:solidFill>
                  <a:srgbClr val="FFFFFF"/>
                </a:solidFill>
              </a:rPr>
              <a:t>multicopter</a:t>
            </a:r>
            <a:r>
              <a:rPr lang="en-US" sz="1600" dirty="0">
                <a:solidFill>
                  <a:srgbClr val="FFFFFF"/>
                </a:solidFill>
              </a:rPr>
              <a:t>—an all-weather aircraft system capable of unprecedented speed and maneuverability. With a 360 degree tiltrotor, their aircraft rotates left and right propellers to direct thrust for higher performance including unmatched acceleration, deceleration, stability, maneuverability, power efficiency, higher cruise speeds and top speed capability that meets the FAA speed limit of 100mph.</a:t>
            </a:r>
            <a:endParaRPr lang="en" sz="1600" dirty="0">
              <a:solidFill>
                <a:srgbClr val="FFFFFF"/>
              </a:solidFill>
            </a:endParaRPr>
          </a:p>
        </p:txBody>
      </p:sp>
      <p:sp>
        <p:nvSpPr>
          <p:cNvPr id="200" name="Shape 200"/>
          <p:cNvSpPr/>
          <p:nvPr/>
        </p:nvSpPr>
        <p:spPr>
          <a:xfrm>
            <a:off x="223125" y="9202025"/>
            <a:ext cx="7345200" cy="610800"/>
          </a:xfrm>
          <a:prstGeom prst="rect">
            <a:avLst/>
          </a:prstGeom>
          <a:solidFill>
            <a:schemeClr val="bg2">
              <a:lumMod val="75000"/>
            </a:schemeClr>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201" name="Shape 201"/>
          <p:cNvSpPr txBox="1"/>
          <p:nvPr/>
        </p:nvSpPr>
        <p:spPr>
          <a:xfrm>
            <a:off x="477925" y="9260141"/>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a:t>
            </a:r>
            <a:r>
              <a:rPr lang="en-US" sz="1800" dirty="0" err="1">
                <a:solidFill>
                  <a:srgbClr val="FFFFFF"/>
                </a:solidFill>
              </a:rPr>
              <a:t>sicdrone</a:t>
            </a:r>
            <a:r>
              <a:rPr lang="en" sz="1800" dirty="0">
                <a:solidFill>
                  <a:srgbClr val="FFFFFF"/>
                </a:solidFill>
              </a:rPr>
              <a:t>        | </a:t>
            </a:r>
            <a:r>
              <a:rPr lang="en-US" sz="1800" dirty="0">
                <a:solidFill>
                  <a:srgbClr val="FFFFFF"/>
                </a:solidFill>
              </a:rPr>
              <a:t>     sicdrone.com</a:t>
            </a:r>
            <a:r>
              <a:rPr lang="en" sz="1800" dirty="0">
                <a:solidFill>
                  <a:srgbClr val="FFFFFF"/>
                </a:solidFill>
              </a:rPr>
              <a:t>      |        </a:t>
            </a:r>
            <a:r>
              <a:rPr lang="en-US" sz="1800" dirty="0">
                <a:solidFill>
                  <a:srgbClr val="FFFFFF"/>
                </a:solidFill>
              </a:rPr>
              <a:t>Portland, OR</a:t>
            </a:r>
            <a:endParaRPr lang="en" sz="1800" dirty="0">
              <a:solidFill>
                <a:srgbClr val="FFFFFF"/>
              </a:solidFill>
            </a:endParaRPr>
          </a:p>
          <a:p>
            <a:pPr marL="0" lvl="0" indent="0" algn="ctr" rtl="0">
              <a:spcBef>
                <a:spcPts val="0"/>
              </a:spcBef>
              <a:buNone/>
            </a:pPr>
            <a:endParaRPr sz="1800" dirty="0">
              <a:solidFill>
                <a:srgbClr val="FFFFFF"/>
              </a:solidFill>
            </a:endParaRPr>
          </a:p>
        </p:txBody>
      </p:sp>
      <p:pic>
        <p:nvPicPr>
          <p:cNvPr id="202" name="Shape 202"/>
          <p:cNvPicPr preferRelativeResize="0"/>
          <p:nvPr/>
        </p:nvPicPr>
        <p:blipFill>
          <a:blip r:embed="rId3"/>
          <a:stretch>
            <a:fillRect/>
          </a:stretch>
        </p:blipFill>
        <p:spPr>
          <a:xfrm>
            <a:off x="3121725" y="6576826"/>
            <a:ext cx="1625100" cy="1625100"/>
          </a:xfrm>
          <a:prstGeom prst="ellipse">
            <a:avLst/>
          </a:prstGeom>
          <a:noFill/>
          <a:ln>
            <a:noFill/>
          </a:ln>
        </p:spPr>
      </p:pic>
      <p:pic>
        <p:nvPicPr>
          <p:cNvPr id="203" name="Shape 203"/>
          <p:cNvPicPr preferRelativeResize="0"/>
          <p:nvPr/>
        </p:nvPicPr>
        <p:blipFill>
          <a:blip r:embed="rId4"/>
          <a:stretch>
            <a:fillRect/>
          </a:stretch>
        </p:blipFill>
        <p:spPr>
          <a:xfrm>
            <a:off x="5484937" y="6583408"/>
            <a:ext cx="1625100" cy="1625100"/>
          </a:xfrm>
          <a:prstGeom prst="ellipse">
            <a:avLst/>
          </a:prstGeom>
          <a:noFill/>
          <a:ln>
            <a:noFill/>
          </a:ln>
        </p:spPr>
      </p:pic>
      <p:sp>
        <p:nvSpPr>
          <p:cNvPr id="205" name="Shape 205"/>
          <p:cNvSpPr txBox="1"/>
          <p:nvPr/>
        </p:nvSpPr>
        <p:spPr>
          <a:xfrm>
            <a:off x="2884725" y="8283657"/>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a:t>
            </a:r>
            <a:r>
              <a:rPr lang="en-US" sz="1200" b="1" dirty="0">
                <a:solidFill>
                  <a:schemeClr val="dk1"/>
                </a:solidFill>
              </a:rPr>
              <a:t>F</a:t>
            </a:r>
            <a:r>
              <a:rPr lang="en" sz="1200" b="1" dirty="0">
                <a:solidFill>
                  <a:schemeClr val="dk1"/>
                </a:solidFill>
              </a:rPr>
              <a:t>O</a:t>
            </a:r>
          </a:p>
          <a:p>
            <a:pPr lvl="0" indent="-69850" algn="ctr">
              <a:buClr>
                <a:schemeClr val="dk1"/>
              </a:buClr>
              <a:buSzPts val="1100"/>
            </a:pPr>
            <a:r>
              <a:rPr lang="en-US" sz="1200" dirty="0">
                <a:solidFill>
                  <a:schemeClr val="dk1"/>
                </a:solidFill>
              </a:rPr>
              <a:t>Neil </a:t>
            </a:r>
            <a:r>
              <a:rPr lang="en-US" sz="1200" dirty="0" err="1">
                <a:solidFill>
                  <a:schemeClr val="dk1"/>
                </a:solidFill>
              </a:rPr>
              <a:t>Puri</a:t>
            </a:r>
            <a:endParaRPr lang="en-US" sz="1200" dirty="0">
              <a:solidFill>
                <a:schemeClr val="dk1"/>
              </a:solidFill>
            </a:endParaRPr>
          </a:p>
          <a:p>
            <a:pPr marL="0" lvl="0" indent="0" algn="ctr" rtl="0">
              <a:spcBef>
                <a:spcPts val="0"/>
              </a:spcBef>
              <a:buNone/>
            </a:pPr>
            <a:endParaRPr dirty="0"/>
          </a:p>
        </p:txBody>
      </p:sp>
      <p:sp>
        <p:nvSpPr>
          <p:cNvPr id="206" name="Shape 206"/>
          <p:cNvSpPr txBox="1"/>
          <p:nvPr/>
        </p:nvSpPr>
        <p:spPr>
          <a:xfrm>
            <a:off x="5055769" y="8283657"/>
            <a:ext cx="2332664"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US" sz="1200" b="1" dirty="0">
                <a:solidFill>
                  <a:schemeClr val="dk1"/>
                </a:solidFill>
              </a:rPr>
              <a:t>Lead </a:t>
            </a:r>
            <a:r>
              <a:rPr lang="en-US" sz="1200" b="1" dirty="0" err="1">
                <a:solidFill>
                  <a:schemeClr val="dk1"/>
                </a:solidFill>
              </a:rPr>
              <a:t>Aerostructure</a:t>
            </a:r>
            <a:r>
              <a:rPr lang="en-US" sz="1200" b="1" dirty="0">
                <a:solidFill>
                  <a:schemeClr val="dk1"/>
                </a:solidFill>
              </a:rPr>
              <a:t> Engineer</a:t>
            </a:r>
            <a:endParaRPr lang="en" sz="1200" b="1" dirty="0">
              <a:solidFill>
                <a:schemeClr val="dk1"/>
              </a:solidFill>
            </a:endParaRPr>
          </a:p>
          <a:p>
            <a:pPr lvl="0" indent="-69850" algn="ctr">
              <a:buClr>
                <a:schemeClr val="dk1"/>
              </a:buClr>
              <a:buSzPts val="1100"/>
            </a:pPr>
            <a:r>
              <a:rPr lang="en-US" sz="1200" dirty="0">
                <a:solidFill>
                  <a:schemeClr val="dk1"/>
                </a:solidFill>
              </a:rPr>
              <a:t>Cory </a:t>
            </a:r>
            <a:r>
              <a:rPr lang="en-US" sz="1200" dirty="0" err="1">
                <a:solidFill>
                  <a:schemeClr val="dk1"/>
                </a:solidFill>
              </a:rPr>
              <a:t>Mefford</a:t>
            </a:r>
            <a:endParaRPr lang="en" sz="1200" dirty="0">
              <a:solidFill>
                <a:schemeClr val="dk1"/>
              </a:solidFill>
            </a:endParaRPr>
          </a:p>
          <a:p>
            <a:pPr marL="0" lvl="0" indent="0" algn="ctr" rtl="0">
              <a:spcBef>
                <a:spcPts val="0"/>
              </a:spcBef>
              <a:buNone/>
            </a:pPr>
            <a:endParaRPr dirty="0"/>
          </a:p>
        </p:txBody>
      </p:sp>
      <p:sp>
        <p:nvSpPr>
          <p:cNvPr id="208" name="Shape 208"/>
          <p:cNvSpPr txBox="1"/>
          <p:nvPr/>
        </p:nvSpPr>
        <p:spPr>
          <a:xfrm>
            <a:off x="2398981" y="5176262"/>
            <a:ext cx="2971800" cy="938711"/>
          </a:xfrm>
          <a:prstGeom prst="rect">
            <a:avLst/>
          </a:prstGeom>
          <a:noFill/>
          <a:ln>
            <a:solidFill>
              <a:schemeClr val="bg2">
                <a:lumMod val="60000"/>
                <a:lumOff val="40000"/>
              </a:schemeClr>
            </a:solidFill>
          </a:ln>
        </p:spPr>
        <p:txBody>
          <a:bodyPr wrap="square" lIns="91425" tIns="91425" rIns="91425" bIns="91425" anchor="t" anchorCtr="0">
            <a:noAutofit/>
          </a:bodyPr>
          <a:lstStyle/>
          <a:p>
            <a:pPr marL="139700" lvl="0">
              <a:buSzPts val="1400"/>
            </a:pPr>
            <a:r>
              <a:rPr lang="en-US" dirty="0"/>
              <a:t>-2016 Jaguar Land Rover Tech Incubator</a:t>
            </a:r>
            <a:endParaRPr dirty="0"/>
          </a:p>
          <a:p>
            <a:pPr marL="0" lvl="0" indent="0" rtl="0">
              <a:spcBef>
                <a:spcPts val="0"/>
              </a:spcBef>
              <a:buNone/>
            </a:pPr>
            <a:endParaRPr dirty="0"/>
          </a:p>
        </p:txBody>
      </p:sp>
      <p:sp>
        <p:nvSpPr>
          <p:cNvPr id="209" name="Shape 209"/>
          <p:cNvSpPr txBox="1"/>
          <p:nvPr/>
        </p:nvSpPr>
        <p:spPr>
          <a:xfrm>
            <a:off x="2607675" y="4460788"/>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2050" name="Picture 2" descr="https://lh3.googleusercontent.com/jP0Ho8-Pbj4Fb-g_UYxjoRh7h5M6BAIC_muOgWBI9Bq_nse1svNOjN7YnJGf5am3Hq-dTfC4UFIMkL-DsAmndocvnz4bfArzhzQEBBD5YOqkPE6A6o513dx9H6Z8ay8djgmLNHlB">
            <a:extLst>
              <a:ext uri="{FF2B5EF4-FFF2-40B4-BE49-F238E27FC236}">
                <a16:creationId xmlns:a16="http://schemas.microsoft.com/office/drawing/2014/main" id="{E7C416C5-4B9B-484C-A21F-515148CEE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150" y="4938"/>
            <a:ext cx="1808250" cy="1808250"/>
          </a:xfrm>
          <a:prstGeom prst="rect">
            <a:avLst/>
          </a:prstGeom>
          <a:noFill/>
          <a:extLst>
            <a:ext uri="{909E8E84-426E-40DD-AFC4-6F175D3DCCD1}">
              <a14:hiddenFill xmlns:a14="http://schemas.microsoft.com/office/drawing/2010/main">
                <a:solidFill>
                  <a:srgbClr val="FFFFFF"/>
                </a:solidFill>
              </a14:hiddenFill>
            </a:ext>
          </a:extLst>
        </p:spPr>
      </p:pic>
      <p:pic>
        <p:nvPicPr>
          <p:cNvPr id="16" name="Shape 202">
            <a:extLst>
              <a:ext uri="{FF2B5EF4-FFF2-40B4-BE49-F238E27FC236}">
                <a16:creationId xmlns:a16="http://schemas.microsoft.com/office/drawing/2014/main" id="{93B8379A-9141-4256-A6FA-85F0437CF8A5}"/>
              </a:ext>
            </a:extLst>
          </p:cNvPr>
          <p:cNvPicPr preferRelativeResize="0"/>
          <p:nvPr/>
        </p:nvPicPr>
        <p:blipFill>
          <a:blip r:embed="rId6"/>
          <a:stretch>
            <a:fillRect/>
          </a:stretch>
        </p:blipFill>
        <p:spPr>
          <a:xfrm>
            <a:off x="758513" y="6583408"/>
            <a:ext cx="1625100" cy="1625100"/>
          </a:xfrm>
          <a:prstGeom prst="ellipse">
            <a:avLst/>
          </a:prstGeom>
          <a:noFill/>
          <a:ln w="3175">
            <a:solidFill>
              <a:schemeClr val="bg2">
                <a:lumMod val="60000"/>
                <a:lumOff val="40000"/>
              </a:schemeClr>
            </a:solidFill>
          </a:ln>
        </p:spPr>
      </p:pic>
      <p:sp>
        <p:nvSpPr>
          <p:cNvPr id="17" name="Shape 205">
            <a:extLst>
              <a:ext uri="{FF2B5EF4-FFF2-40B4-BE49-F238E27FC236}">
                <a16:creationId xmlns:a16="http://schemas.microsoft.com/office/drawing/2014/main" id="{8F08CAD0-0EBB-47C9-A518-80167CDA28D1}"/>
              </a:ext>
            </a:extLst>
          </p:cNvPr>
          <p:cNvSpPr txBox="1"/>
          <p:nvPr/>
        </p:nvSpPr>
        <p:spPr>
          <a:xfrm>
            <a:off x="472475" y="8277783"/>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Dan Bosch</a:t>
            </a:r>
            <a:endParaRPr lang="en" sz="1200" dirty="0">
              <a:solidFill>
                <a:schemeClr val="dk1"/>
              </a:solidFill>
            </a:endParaRPr>
          </a:p>
        </p:txBody>
      </p:sp>
      <p:sp>
        <p:nvSpPr>
          <p:cNvPr id="23" name="Rectangle 22">
            <a:extLst>
              <a:ext uri="{FF2B5EF4-FFF2-40B4-BE49-F238E27FC236}">
                <a16:creationId xmlns:a16="http://schemas.microsoft.com/office/drawing/2014/main" id="{940E7496-A015-4A9A-AFFE-32130873E940}"/>
              </a:ext>
            </a:extLst>
          </p:cNvPr>
          <p:cNvSpPr/>
          <p:nvPr/>
        </p:nvSpPr>
        <p:spPr>
          <a:xfrm>
            <a:off x="2399987" y="4436066"/>
            <a:ext cx="2973000" cy="1691363"/>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208">
            <a:extLst>
              <a:ext uri="{FF2B5EF4-FFF2-40B4-BE49-F238E27FC236}">
                <a16:creationId xmlns:a16="http://schemas.microsoft.com/office/drawing/2014/main" id="{56740CDB-C2E7-4997-8D8B-A73F1D211AD0}"/>
              </a:ext>
            </a:extLst>
          </p:cNvPr>
          <p:cNvSpPr txBox="1"/>
          <p:nvPr/>
        </p:nvSpPr>
        <p:spPr>
          <a:xfrm>
            <a:off x="2560320" y="4767944"/>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a:t>
            </a:r>
            <a:r>
              <a:rPr lang="en-US" dirty="0"/>
              <a:t>Jan</a:t>
            </a:r>
            <a:r>
              <a:rPr lang="en" dirty="0"/>
              <a:t> 2016</a:t>
            </a:r>
          </a:p>
        </p:txBody>
      </p:sp>
    </p:spTree>
    <p:extLst>
      <p:ext uri="{BB962C8B-B14F-4D97-AF65-F5344CB8AC3E}">
        <p14:creationId xmlns:p14="http://schemas.microsoft.com/office/powerpoint/2010/main" val="133627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50" y="1879900"/>
            <a:ext cx="7772400" cy="2306400"/>
          </a:xfrm>
          <a:prstGeom prst="rect">
            <a:avLst/>
          </a:prstGeom>
          <a:solidFill>
            <a:srgbClr val="254B9F">
              <a:alpha val="89000"/>
            </a:srgbClr>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8" name="Shape 148"/>
          <p:cNvSpPr txBox="1"/>
          <p:nvPr/>
        </p:nvSpPr>
        <p:spPr>
          <a:xfrm>
            <a:off x="334137" y="2113068"/>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600" dirty="0">
                <a:solidFill>
                  <a:srgbClr val="FFFFFF"/>
                </a:solidFill>
              </a:rPr>
              <a:t>URSA applies subject matter experts, meticulous research, and machine learning to collect and analyze a wide array of UAS evidence. By using well established digital forensics standards to support the analysis of these systems, URSA provides the most accurate understanding of data and metadata to support academic, law enforcement, insurance, and intelligence investigations in the rapidly evolving unmanned vehicle and robotics ecosystem.</a:t>
            </a:r>
            <a:endParaRPr lang="en" sz="1600" dirty="0">
              <a:solidFill>
                <a:srgbClr val="FFFFFF"/>
              </a:solidFill>
            </a:endParaRPr>
          </a:p>
        </p:txBody>
      </p:sp>
      <p:sp>
        <p:nvSpPr>
          <p:cNvPr id="149" name="Shape 149"/>
          <p:cNvSpPr/>
          <p:nvPr/>
        </p:nvSpPr>
        <p:spPr>
          <a:xfrm>
            <a:off x="223125" y="9202025"/>
            <a:ext cx="7345200" cy="610800"/>
          </a:xfrm>
          <a:prstGeom prst="rect">
            <a:avLst/>
          </a:prstGeom>
          <a:solidFill>
            <a:srgbClr val="D077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150" name="Shape 150"/>
          <p:cNvSpPr txBox="1"/>
          <p:nvPr/>
        </p:nvSpPr>
        <p:spPr>
          <a:xfrm>
            <a:off x="477925" y="9260141"/>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a:t>
            </a:r>
            <a:r>
              <a:rPr lang="en-US" sz="1800" dirty="0" err="1">
                <a:solidFill>
                  <a:srgbClr val="FFFFFF"/>
                </a:solidFill>
              </a:rPr>
              <a:t>ursanalysis</a:t>
            </a:r>
            <a:r>
              <a:rPr lang="en" sz="1800" dirty="0">
                <a:solidFill>
                  <a:srgbClr val="FFFFFF"/>
                </a:solidFill>
              </a:rPr>
              <a:t>        |        </a:t>
            </a:r>
            <a:r>
              <a:rPr lang="en-US" sz="1800" dirty="0">
                <a:solidFill>
                  <a:srgbClr val="FFFFFF"/>
                </a:solidFill>
              </a:rPr>
              <a:t>ursasecure.com</a:t>
            </a:r>
            <a:r>
              <a:rPr lang="en" sz="1800" dirty="0">
                <a:solidFill>
                  <a:srgbClr val="FFFFFF"/>
                </a:solidFill>
              </a:rPr>
              <a:t>         |        </a:t>
            </a:r>
            <a:r>
              <a:rPr lang="en-US" sz="1800" dirty="0">
                <a:solidFill>
                  <a:srgbClr val="FFFFFF"/>
                </a:solidFill>
              </a:rPr>
              <a:t>Exeter, NH</a:t>
            </a:r>
            <a:endParaRPr lang="en" sz="1800" dirty="0">
              <a:solidFill>
                <a:srgbClr val="FFFFFF"/>
              </a:solidFill>
            </a:endParaRPr>
          </a:p>
          <a:p>
            <a:pPr marL="0" lvl="0" indent="0" algn="ctr" rtl="0">
              <a:spcBef>
                <a:spcPts val="0"/>
              </a:spcBef>
              <a:buNone/>
            </a:pPr>
            <a:endParaRPr sz="1800" dirty="0">
              <a:solidFill>
                <a:srgbClr val="FFFFFF"/>
              </a:solidFill>
            </a:endParaRPr>
          </a:p>
        </p:txBody>
      </p:sp>
      <p:pic>
        <p:nvPicPr>
          <p:cNvPr id="151" name="Shape 151"/>
          <p:cNvPicPr preferRelativeResize="0"/>
          <p:nvPr/>
        </p:nvPicPr>
        <p:blipFill>
          <a:blip r:embed="rId3"/>
          <a:stretch>
            <a:fillRect/>
          </a:stretch>
        </p:blipFill>
        <p:spPr>
          <a:xfrm>
            <a:off x="803775" y="6556060"/>
            <a:ext cx="1625100" cy="1625100"/>
          </a:xfrm>
          <a:prstGeom prst="ellipse">
            <a:avLst/>
          </a:prstGeom>
          <a:noFill/>
          <a:ln>
            <a:noFill/>
          </a:ln>
        </p:spPr>
      </p:pic>
      <p:pic>
        <p:nvPicPr>
          <p:cNvPr id="152" name="Shape 152"/>
          <p:cNvPicPr preferRelativeResize="0"/>
          <p:nvPr/>
        </p:nvPicPr>
        <p:blipFill>
          <a:blip r:embed="rId4"/>
          <a:stretch>
            <a:fillRect/>
          </a:stretch>
        </p:blipFill>
        <p:spPr>
          <a:xfrm>
            <a:off x="3073649" y="6556049"/>
            <a:ext cx="1625100" cy="1625100"/>
          </a:xfrm>
          <a:prstGeom prst="ellipse">
            <a:avLst/>
          </a:prstGeom>
          <a:noFill/>
          <a:ln>
            <a:noFill/>
          </a:ln>
        </p:spPr>
      </p:pic>
      <p:pic>
        <p:nvPicPr>
          <p:cNvPr id="153" name="Shape 153"/>
          <p:cNvPicPr preferRelativeResize="0"/>
          <p:nvPr/>
        </p:nvPicPr>
        <p:blipFill rotWithShape="1">
          <a:blip r:embed="rId5"/>
          <a:srcRect l="15144" t="784" r="18978" b="31662"/>
          <a:stretch/>
        </p:blipFill>
        <p:spPr>
          <a:xfrm>
            <a:off x="5343524" y="6556049"/>
            <a:ext cx="1627632" cy="1627632"/>
          </a:xfrm>
          <a:prstGeom prst="ellipse">
            <a:avLst/>
          </a:prstGeom>
          <a:noFill/>
          <a:ln>
            <a:noFill/>
          </a:ln>
        </p:spPr>
      </p:pic>
      <p:sp>
        <p:nvSpPr>
          <p:cNvPr id="154" name="Shape 154"/>
          <p:cNvSpPr txBox="1"/>
          <p:nvPr/>
        </p:nvSpPr>
        <p:spPr>
          <a:xfrm>
            <a:off x="566775" y="8303000"/>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David Kovar</a:t>
            </a:r>
            <a:endParaRPr lang="en" sz="1200" dirty="0">
              <a:solidFill>
                <a:schemeClr val="dk1"/>
              </a:solidFill>
            </a:endParaRPr>
          </a:p>
          <a:p>
            <a:pPr marL="0" lvl="0" indent="0" algn="ctr" rtl="0">
              <a:spcBef>
                <a:spcPts val="0"/>
              </a:spcBef>
              <a:buNone/>
            </a:pPr>
            <a:endParaRPr dirty="0"/>
          </a:p>
        </p:txBody>
      </p:sp>
      <p:sp>
        <p:nvSpPr>
          <p:cNvPr id="155" name="Shape 155"/>
          <p:cNvSpPr txBox="1"/>
          <p:nvPr/>
        </p:nvSpPr>
        <p:spPr>
          <a:xfrm>
            <a:off x="2852400" y="8303000"/>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C</a:t>
            </a:r>
            <a:r>
              <a:rPr lang="en-US" sz="1200" b="1" dirty="0">
                <a:solidFill>
                  <a:schemeClr val="dk1"/>
                </a:solidFill>
              </a:rPr>
              <a:t>O</a:t>
            </a:r>
            <a:r>
              <a:rPr lang="en" sz="1200" b="1" dirty="0">
                <a:solidFill>
                  <a:schemeClr val="dk1"/>
                </a:solidFill>
              </a:rPr>
              <a:t>O</a:t>
            </a:r>
          </a:p>
          <a:p>
            <a:pPr lvl="0" indent="-69850" algn="ctr">
              <a:buClr>
                <a:schemeClr val="dk1"/>
              </a:buClr>
              <a:buSzPts val="1100"/>
            </a:pPr>
            <a:r>
              <a:rPr lang="en-US" sz="1200" dirty="0">
                <a:solidFill>
                  <a:schemeClr val="dk1"/>
                </a:solidFill>
              </a:rPr>
              <a:t>Ben Barrows</a:t>
            </a:r>
            <a:endParaRPr lang="en" sz="1200" dirty="0">
              <a:solidFill>
                <a:schemeClr val="dk1"/>
              </a:solidFill>
            </a:endParaRPr>
          </a:p>
          <a:p>
            <a:pPr marL="0" lvl="0" indent="0" algn="ctr" rtl="0">
              <a:spcBef>
                <a:spcPts val="0"/>
              </a:spcBef>
              <a:buNone/>
            </a:pPr>
            <a:endParaRPr dirty="0"/>
          </a:p>
        </p:txBody>
      </p:sp>
      <p:sp>
        <p:nvSpPr>
          <p:cNvPr id="156" name="Shape 156"/>
          <p:cNvSpPr txBox="1"/>
          <p:nvPr/>
        </p:nvSpPr>
        <p:spPr>
          <a:xfrm>
            <a:off x="5106525" y="8341273"/>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Business Development</a:t>
            </a:r>
          </a:p>
          <a:p>
            <a:pPr lvl="0" algn="ctr"/>
            <a:r>
              <a:rPr lang="en-US" sz="1200" dirty="0">
                <a:solidFill>
                  <a:schemeClr val="dk1"/>
                </a:solidFill>
              </a:rPr>
              <a:t>Justin Adams</a:t>
            </a:r>
            <a:endParaRPr lang="en" sz="1200" dirty="0">
              <a:solidFill>
                <a:schemeClr val="dk1"/>
              </a:solidFill>
            </a:endParaRPr>
          </a:p>
        </p:txBody>
      </p:sp>
      <p:sp>
        <p:nvSpPr>
          <p:cNvPr id="157" name="Shape 157"/>
          <p:cNvSpPr txBox="1"/>
          <p:nvPr/>
        </p:nvSpPr>
        <p:spPr>
          <a:xfrm>
            <a:off x="2400300" y="5044194"/>
            <a:ext cx="2971800" cy="1080797"/>
          </a:xfrm>
          <a:prstGeom prst="rect">
            <a:avLst/>
          </a:prstGeom>
          <a:noFill/>
          <a:ln>
            <a:solidFill>
              <a:schemeClr val="bg2">
                <a:lumMod val="60000"/>
                <a:lumOff val="40000"/>
              </a:schemeClr>
            </a:solidFill>
          </a:ln>
        </p:spPr>
        <p:txBody>
          <a:bodyPr wrap="square" lIns="91425" tIns="91425" rIns="91425" bIns="91425" anchor="t" anchorCtr="0">
            <a:noAutofit/>
          </a:bodyPr>
          <a:lstStyle/>
          <a:p>
            <a:pPr marL="139700" lvl="0" rtl="0">
              <a:spcBef>
                <a:spcPts val="0"/>
              </a:spcBef>
              <a:spcAft>
                <a:spcPts val="0"/>
              </a:spcAft>
              <a:buSzPts val="1400"/>
            </a:pPr>
            <a:r>
              <a:rPr lang="en" dirty="0"/>
              <a:t>-Conducting case work for:</a:t>
            </a:r>
          </a:p>
          <a:p>
            <a:pPr marL="139700" lvl="0" rtl="0">
              <a:spcBef>
                <a:spcPts val="0"/>
              </a:spcBef>
              <a:spcAft>
                <a:spcPts val="0"/>
              </a:spcAft>
              <a:buSzPts val="1400"/>
            </a:pPr>
            <a:r>
              <a:rPr lang="en" dirty="0"/>
              <a:t> </a:t>
            </a:r>
            <a:r>
              <a:rPr lang="en-US" dirty="0"/>
              <a:t>  </a:t>
            </a:r>
            <a:r>
              <a:rPr lang="en" dirty="0"/>
              <a:t>U.S. FAA </a:t>
            </a:r>
            <a:r>
              <a:rPr lang="en-US" dirty="0"/>
              <a:t>and CBP</a:t>
            </a:r>
          </a:p>
          <a:p>
            <a:pPr marL="139700" lvl="2">
              <a:buSzPts val="1400"/>
            </a:pPr>
            <a:r>
              <a:rPr lang="en-CA" dirty="0"/>
              <a:t>   U.S. and UK </a:t>
            </a:r>
            <a:r>
              <a:rPr lang="en-US" dirty="0"/>
              <a:t>LE Agencies </a:t>
            </a:r>
            <a:endParaRPr dirty="0"/>
          </a:p>
          <a:p>
            <a:pPr marL="0" lvl="0" indent="0" rtl="0">
              <a:spcBef>
                <a:spcPts val="0"/>
              </a:spcBef>
              <a:buNone/>
            </a:pPr>
            <a:endParaRPr dirty="0"/>
          </a:p>
        </p:txBody>
      </p:sp>
      <p:sp>
        <p:nvSpPr>
          <p:cNvPr id="158" name="Shape 158"/>
          <p:cNvSpPr txBox="1"/>
          <p:nvPr/>
        </p:nvSpPr>
        <p:spPr>
          <a:xfrm>
            <a:off x="2559600" y="4406338"/>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3" name="Picture 2">
            <a:extLst>
              <a:ext uri="{FF2B5EF4-FFF2-40B4-BE49-F238E27FC236}">
                <a16:creationId xmlns:a16="http://schemas.microsoft.com/office/drawing/2014/main" id="{10C75907-A71F-48C9-90DE-72967C2541BA}"/>
              </a:ext>
            </a:extLst>
          </p:cNvPr>
          <p:cNvPicPr>
            <a:picLocks noChangeAspect="1"/>
          </p:cNvPicPr>
          <p:nvPr/>
        </p:nvPicPr>
        <p:blipFill>
          <a:blip r:embed="rId6"/>
          <a:stretch>
            <a:fillRect/>
          </a:stretch>
        </p:blipFill>
        <p:spPr>
          <a:xfrm>
            <a:off x="2738437" y="46262"/>
            <a:ext cx="2314575" cy="1819275"/>
          </a:xfrm>
          <a:prstGeom prst="rect">
            <a:avLst/>
          </a:prstGeom>
        </p:spPr>
      </p:pic>
      <p:sp>
        <p:nvSpPr>
          <p:cNvPr id="15" name="Shape 157">
            <a:extLst>
              <a:ext uri="{FF2B5EF4-FFF2-40B4-BE49-F238E27FC236}">
                <a16:creationId xmlns:a16="http://schemas.microsoft.com/office/drawing/2014/main" id="{B9D89B5F-278D-4578-97E6-0418F7F04D7D}"/>
              </a:ext>
            </a:extLst>
          </p:cNvPr>
          <p:cNvSpPr txBox="1"/>
          <p:nvPr/>
        </p:nvSpPr>
        <p:spPr>
          <a:xfrm>
            <a:off x="2560320" y="4691805"/>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Feb 2015</a:t>
            </a:r>
          </a:p>
        </p:txBody>
      </p:sp>
      <p:sp>
        <p:nvSpPr>
          <p:cNvPr id="16" name="Rectangle 15">
            <a:extLst>
              <a:ext uri="{FF2B5EF4-FFF2-40B4-BE49-F238E27FC236}">
                <a16:creationId xmlns:a16="http://schemas.microsoft.com/office/drawing/2014/main" id="{6C017CFB-E6D1-45DA-8FBA-6781CD75864B}"/>
              </a:ext>
            </a:extLst>
          </p:cNvPr>
          <p:cNvSpPr/>
          <p:nvPr/>
        </p:nvSpPr>
        <p:spPr>
          <a:xfrm>
            <a:off x="2399987" y="4436066"/>
            <a:ext cx="2973000" cy="1691363"/>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61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30" name="Picture 6" descr="color copy.png">
            <a:extLst>
              <a:ext uri="{FF2B5EF4-FFF2-40B4-BE49-F238E27FC236}">
                <a16:creationId xmlns:a16="http://schemas.microsoft.com/office/drawing/2014/main" id="{CAFC0231-AD6A-4581-AB3A-ABA812A03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348" y="646257"/>
            <a:ext cx="1861704" cy="1232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4F986054-5093-42FB-91B4-FD41D44BD7F1}"/>
              </a:ext>
            </a:extLst>
          </p:cNvPr>
          <p:cNvGraphicFramePr>
            <a:graphicFrameLocks noGrp="1"/>
          </p:cNvGraphicFramePr>
          <p:nvPr>
            <p:extLst>
              <p:ext uri="{D42A27DB-BD31-4B8C-83A1-F6EECF244321}">
                <p14:modId xmlns:p14="http://schemas.microsoft.com/office/powerpoint/2010/main" val="1644054335"/>
              </p:ext>
            </p:extLst>
          </p:nvPr>
        </p:nvGraphicFramePr>
        <p:xfrm>
          <a:off x="657225" y="6994700"/>
          <a:ext cx="6457950" cy="1071880"/>
        </p:xfrm>
        <a:graphic>
          <a:graphicData uri="http://schemas.openxmlformats.org/drawingml/2006/table">
            <a:tbl>
              <a:tblPr/>
              <a:tblGrid>
                <a:gridCol w="2152650">
                  <a:extLst>
                    <a:ext uri="{9D8B030D-6E8A-4147-A177-3AD203B41FA5}">
                      <a16:colId xmlns:a16="http://schemas.microsoft.com/office/drawing/2014/main" val="286749418"/>
                    </a:ext>
                  </a:extLst>
                </a:gridCol>
                <a:gridCol w="2152650">
                  <a:extLst>
                    <a:ext uri="{9D8B030D-6E8A-4147-A177-3AD203B41FA5}">
                      <a16:colId xmlns:a16="http://schemas.microsoft.com/office/drawing/2014/main" val="1266323270"/>
                    </a:ext>
                  </a:extLst>
                </a:gridCol>
                <a:gridCol w="2152650">
                  <a:extLst>
                    <a:ext uri="{9D8B030D-6E8A-4147-A177-3AD203B41FA5}">
                      <a16:colId xmlns:a16="http://schemas.microsoft.com/office/drawing/2014/main" val="2244563590"/>
                    </a:ext>
                  </a:extLst>
                </a:gridCol>
              </a:tblGrid>
              <a:tr h="0">
                <a:tc>
                  <a:txBody>
                    <a:bodyPr/>
                    <a:lstStyle/>
                    <a:p>
                      <a:pPr algn="ctr" rtl="0" fontAlgn="t">
                        <a:spcBef>
                          <a:spcPts val="0"/>
                        </a:spcBef>
                        <a:spcAft>
                          <a:spcPts val="0"/>
                        </a:spcAft>
                      </a:pPr>
                      <a:br>
                        <a:rPr lang="en-US">
                          <a:effectLst/>
                        </a:rPr>
                      </a:br>
                      <a:r>
                        <a:rPr lang="en-US" sz="1000" b="1" i="0" u="none" strike="noStrike">
                          <a:solidFill>
                            <a:srgbClr val="FFFFFF"/>
                          </a:solidFill>
                          <a:effectLst/>
                          <a:latin typeface="Helvetica Neue"/>
                        </a:rPr>
                        <a:t>Month 1 </a:t>
                      </a:r>
                      <a:endParaRPr lang="en-US">
                        <a:effectLst/>
                      </a:endParaRPr>
                    </a:p>
                    <a:p>
                      <a:pPr algn="ctr" rtl="0" fontAlgn="t">
                        <a:spcBef>
                          <a:spcPts val="0"/>
                        </a:spcBef>
                        <a:spcAft>
                          <a:spcPts val="0"/>
                        </a:spcAft>
                      </a:pPr>
                      <a:r>
                        <a:rPr lang="en-US" sz="1000" b="1" i="0" u="none" strike="noStrike">
                          <a:solidFill>
                            <a:srgbClr val="FFFFFF"/>
                          </a:solidFill>
                          <a:effectLst/>
                          <a:latin typeface="Helvetica Neue"/>
                        </a:rPr>
                        <a:t>Direction</a:t>
                      </a:r>
                      <a:endParaRPr lang="en-US">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6666"/>
                    </a:solidFill>
                  </a:tcPr>
                </a:tc>
                <a:tc>
                  <a:txBody>
                    <a:bodyPr/>
                    <a:lstStyle/>
                    <a:p>
                      <a:pPr algn="ctr" rtl="0" fontAlgn="t">
                        <a:spcBef>
                          <a:spcPts val="0"/>
                        </a:spcBef>
                        <a:spcAft>
                          <a:spcPts val="0"/>
                        </a:spcAft>
                      </a:pPr>
                      <a:br>
                        <a:rPr lang="en-US">
                          <a:effectLst/>
                        </a:rPr>
                      </a:br>
                      <a:r>
                        <a:rPr lang="en-US" sz="1000" b="1" i="0" u="none" strike="noStrike">
                          <a:solidFill>
                            <a:srgbClr val="FFFFFF"/>
                          </a:solidFill>
                          <a:effectLst/>
                          <a:latin typeface="Helvetica Neue"/>
                        </a:rPr>
                        <a:t>Month 2 </a:t>
                      </a:r>
                      <a:endParaRPr lang="en-US">
                        <a:effectLst/>
                      </a:endParaRPr>
                    </a:p>
                    <a:p>
                      <a:pPr algn="ctr" rtl="0" fontAlgn="t">
                        <a:spcBef>
                          <a:spcPts val="0"/>
                        </a:spcBef>
                        <a:spcAft>
                          <a:spcPts val="0"/>
                        </a:spcAft>
                      </a:pPr>
                      <a:r>
                        <a:rPr lang="en-US" sz="1000" b="1" i="0" u="none" strike="noStrike">
                          <a:solidFill>
                            <a:srgbClr val="FFFFFF"/>
                          </a:solidFill>
                          <a:effectLst/>
                          <a:latin typeface="Helvetica Neue"/>
                        </a:rPr>
                        <a:t>Execution</a:t>
                      </a:r>
                      <a:endParaRPr lang="en-US">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t">
                        <a:spcBef>
                          <a:spcPts val="0"/>
                        </a:spcBef>
                        <a:spcAft>
                          <a:spcPts val="0"/>
                        </a:spcAft>
                      </a:pPr>
                      <a:br>
                        <a:rPr lang="en-US" dirty="0">
                          <a:effectLst/>
                        </a:rPr>
                      </a:br>
                      <a:r>
                        <a:rPr lang="en-US" sz="1000" b="1" i="0" u="none" strike="noStrike" dirty="0">
                          <a:solidFill>
                            <a:srgbClr val="FFFFFF"/>
                          </a:solidFill>
                          <a:effectLst/>
                          <a:latin typeface="Helvetica Neue"/>
                        </a:rPr>
                        <a:t>Month 3 </a:t>
                      </a:r>
                      <a:endParaRPr lang="en-US" dirty="0">
                        <a:effectLst/>
                      </a:endParaRPr>
                    </a:p>
                    <a:p>
                      <a:pPr algn="ctr" rtl="0" fontAlgn="t">
                        <a:spcBef>
                          <a:spcPts val="0"/>
                        </a:spcBef>
                        <a:spcAft>
                          <a:spcPts val="0"/>
                        </a:spcAft>
                      </a:pPr>
                      <a:r>
                        <a:rPr lang="en-US" sz="1000" b="1" i="0" u="none" strike="noStrike" dirty="0">
                          <a:solidFill>
                            <a:srgbClr val="FFFFFF"/>
                          </a:solidFill>
                          <a:effectLst/>
                          <a:latin typeface="Helvetica Neue"/>
                        </a:rPr>
                        <a:t>Pitch</a:t>
                      </a:r>
                      <a:endParaRPr lang="en-US" dirty="0">
                        <a:effectLst/>
                      </a:endParaRPr>
                    </a:p>
                    <a:p>
                      <a:pPr fontAlgn="t"/>
                      <a:br>
                        <a:rPr lang="en-US" dirty="0">
                          <a:effectLst/>
                        </a:rPr>
                      </a:br>
                      <a:endParaRPr lang="en-US" dirty="0">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B24C"/>
                    </a:solidFill>
                  </a:tcPr>
                </a:tc>
                <a:extLst>
                  <a:ext uri="{0D108BD9-81ED-4DB2-BD59-A6C34878D82A}">
                    <a16:rowId xmlns:a16="http://schemas.microsoft.com/office/drawing/2014/main" val="3000605179"/>
                  </a:ext>
                </a:extLst>
              </a:tr>
            </a:tbl>
          </a:graphicData>
        </a:graphic>
      </p:graphicFrame>
      <p:sp>
        <p:nvSpPr>
          <p:cNvPr id="11" name="Rectangle 7">
            <a:extLst>
              <a:ext uri="{FF2B5EF4-FFF2-40B4-BE49-F238E27FC236}">
                <a16:creationId xmlns:a16="http://schemas.microsoft.com/office/drawing/2014/main" id="{590602A7-3160-43A7-94C5-A46A2E0BC067}"/>
              </a:ext>
            </a:extLst>
          </p:cNvPr>
          <p:cNvSpPr>
            <a:spLocks noChangeArrowheads="1"/>
          </p:cNvSpPr>
          <p:nvPr/>
        </p:nvSpPr>
        <p:spPr bwMode="auto">
          <a:xfrm>
            <a:off x="657225" y="6242444"/>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9095534A-A6E2-4C1C-BF06-7866ED862C9D}"/>
              </a:ext>
            </a:extLst>
          </p:cNvPr>
          <p:cNvGraphicFramePr>
            <a:graphicFrameLocks noGrp="1"/>
          </p:cNvGraphicFramePr>
          <p:nvPr/>
        </p:nvGraphicFramePr>
        <p:xfrm>
          <a:off x="657225" y="8340263"/>
          <a:ext cx="6457950" cy="1071880"/>
        </p:xfrm>
        <a:graphic>
          <a:graphicData uri="http://schemas.openxmlformats.org/drawingml/2006/table">
            <a:tbl>
              <a:tblPr/>
              <a:tblGrid>
                <a:gridCol w="2980592">
                  <a:extLst>
                    <a:ext uri="{9D8B030D-6E8A-4147-A177-3AD203B41FA5}">
                      <a16:colId xmlns:a16="http://schemas.microsoft.com/office/drawing/2014/main" val="3023676453"/>
                    </a:ext>
                  </a:extLst>
                </a:gridCol>
                <a:gridCol w="3477358">
                  <a:extLst>
                    <a:ext uri="{9D8B030D-6E8A-4147-A177-3AD203B41FA5}">
                      <a16:colId xmlns:a16="http://schemas.microsoft.com/office/drawing/2014/main" val="2292930689"/>
                    </a:ext>
                  </a:extLst>
                </a:gridCol>
              </a:tblGrid>
              <a:tr h="254000">
                <a:tc>
                  <a:txBody>
                    <a:bodyPr/>
                    <a:lstStyle/>
                    <a:p>
                      <a:pPr algn="ctr" rtl="0" fontAlgn="t">
                        <a:spcBef>
                          <a:spcPts val="0"/>
                        </a:spcBef>
                        <a:spcAft>
                          <a:spcPts val="0"/>
                        </a:spcAft>
                      </a:pPr>
                      <a:br>
                        <a:rPr lang="en-US">
                          <a:effectLst/>
                        </a:rPr>
                      </a:br>
                      <a:r>
                        <a:rPr lang="en-US" sz="1000" b="1" i="0" u="none" strike="noStrike">
                          <a:solidFill>
                            <a:srgbClr val="FFFFFF"/>
                          </a:solidFill>
                          <a:effectLst/>
                          <a:latin typeface="Helvetica Neue"/>
                        </a:rPr>
                        <a:t>Meet the companies</a:t>
                      </a:r>
                      <a:endParaRPr lang="en-US">
                        <a:effectLst/>
                      </a:endParaRPr>
                    </a:p>
                    <a:p>
                      <a:pPr algn="ctr" rtl="0" fontAlgn="t">
                        <a:spcBef>
                          <a:spcPts val="0"/>
                        </a:spcBef>
                        <a:spcAft>
                          <a:spcPts val="0"/>
                        </a:spcAft>
                      </a:pPr>
                      <a:r>
                        <a:rPr lang="en-US" sz="1000" b="1" i="0" u="none" strike="noStrike">
                          <a:solidFill>
                            <a:srgbClr val="FFFFFF"/>
                          </a:solidFill>
                          <a:effectLst/>
                          <a:latin typeface="Helvetica Neue"/>
                        </a:rPr>
                        <a:t>Looking for Lead mentors</a:t>
                      </a:r>
                      <a:endParaRPr lang="en-US">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6666"/>
                    </a:solidFill>
                  </a:tcPr>
                </a:tc>
                <a:tc>
                  <a:txBody>
                    <a:bodyPr/>
                    <a:lstStyle/>
                    <a:p>
                      <a:pPr algn="ctr" rtl="0" fontAlgn="t">
                        <a:spcBef>
                          <a:spcPts val="0"/>
                        </a:spcBef>
                        <a:spcAft>
                          <a:spcPts val="0"/>
                        </a:spcAft>
                      </a:pPr>
                      <a:br>
                        <a:rPr lang="en-US" dirty="0">
                          <a:effectLst/>
                        </a:rPr>
                      </a:br>
                      <a:r>
                        <a:rPr lang="en-US" sz="1000" b="1" i="0" u="none" strike="noStrike" dirty="0">
                          <a:solidFill>
                            <a:srgbClr val="FFFFFF"/>
                          </a:solidFill>
                          <a:effectLst/>
                          <a:latin typeface="Helvetica Neue"/>
                        </a:rPr>
                        <a:t>Focus on one</a:t>
                      </a:r>
                      <a:endParaRPr lang="en-US" dirty="0">
                        <a:effectLst/>
                      </a:endParaRPr>
                    </a:p>
                    <a:p>
                      <a:pPr algn="ctr" rtl="0" fontAlgn="t">
                        <a:spcBef>
                          <a:spcPts val="0"/>
                        </a:spcBef>
                        <a:spcAft>
                          <a:spcPts val="0"/>
                        </a:spcAft>
                      </a:pPr>
                      <a:r>
                        <a:rPr lang="en-US" sz="1000" b="1" i="0" u="none" strike="noStrike" dirty="0">
                          <a:solidFill>
                            <a:srgbClr val="FFFFFF"/>
                          </a:solidFill>
                          <a:effectLst/>
                          <a:latin typeface="Helvetica Neue"/>
                        </a:rPr>
                        <a:t>Help your company be the best one on investor day</a:t>
                      </a:r>
                      <a:endParaRPr lang="en-US" dirty="0">
                        <a:effectLst/>
                      </a:endParaRPr>
                    </a:p>
                    <a:p>
                      <a:pPr fontAlgn="t"/>
                      <a:br>
                        <a:rPr lang="en-US" dirty="0">
                          <a:effectLst/>
                        </a:rPr>
                      </a:br>
                      <a:endParaRPr lang="en-US" dirty="0">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B24C"/>
                    </a:solidFill>
                  </a:tcPr>
                </a:tc>
                <a:extLst>
                  <a:ext uri="{0D108BD9-81ED-4DB2-BD59-A6C34878D82A}">
                    <a16:rowId xmlns:a16="http://schemas.microsoft.com/office/drawing/2014/main" val="801493721"/>
                  </a:ext>
                </a:extLst>
              </a:tr>
            </a:tbl>
          </a:graphicData>
        </a:graphic>
      </p:graphicFrame>
      <p:sp>
        <p:nvSpPr>
          <p:cNvPr id="13" name="Rectangle 8">
            <a:extLst>
              <a:ext uri="{FF2B5EF4-FFF2-40B4-BE49-F238E27FC236}">
                <a16:creationId xmlns:a16="http://schemas.microsoft.com/office/drawing/2014/main" id="{4D097257-8D64-4661-81EB-899B2C7826AB}"/>
              </a:ext>
            </a:extLst>
          </p:cNvPr>
          <p:cNvSpPr>
            <a:spLocks noChangeArrowheads="1"/>
          </p:cNvSpPr>
          <p:nvPr/>
        </p:nvSpPr>
        <p:spPr bwMode="auto">
          <a:xfrm>
            <a:off x="657225" y="7400092"/>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EDBE1D9D-7482-4383-BB75-8C86BE368CC7}"/>
              </a:ext>
            </a:extLst>
          </p:cNvPr>
          <p:cNvSpPr/>
          <p:nvPr/>
        </p:nvSpPr>
        <p:spPr>
          <a:xfrm>
            <a:off x="1171575" y="2220862"/>
            <a:ext cx="5429250" cy="4431983"/>
          </a:xfrm>
          <a:prstGeom prst="rect">
            <a:avLst/>
          </a:prstGeom>
        </p:spPr>
        <p:txBody>
          <a:bodyPr wrap="square">
            <a:spAutoFit/>
          </a:bodyPr>
          <a:lstStyle/>
          <a:p>
            <a:pPr lvl="0" algn="ctr">
              <a:spcAft>
                <a:spcPts val="1200"/>
              </a:spcAft>
            </a:pPr>
            <a:r>
              <a:rPr lang="en-US" sz="2000" b="1" dirty="0">
                <a:latin typeface="Helvetica Neue"/>
              </a:rPr>
              <a:t>The Mentor Manifesto</a:t>
            </a:r>
            <a:endParaRPr lang="en-US" dirty="0"/>
          </a:p>
          <a:p>
            <a:pPr marL="285750" indent="-285750">
              <a:buFont typeface="Arial" panose="020B0604020202020204" pitchFamily="34" charset="0"/>
              <a:buChar char="•"/>
            </a:pPr>
            <a:r>
              <a:rPr lang="en-US" dirty="0"/>
              <a:t>Be </a:t>
            </a:r>
            <a:r>
              <a:rPr lang="en-US" dirty="0" err="1"/>
              <a:t>socratic</a:t>
            </a:r>
            <a:r>
              <a:rPr lang="en-US" dirty="0"/>
              <a:t>.</a:t>
            </a:r>
          </a:p>
          <a:p>
            <a:pPr marL="285750" indent="-285750">
              <a:buFont typeface="Arial" panose="020B0604020202020204" pitchFamily="34" charset="0"/>
              <a:buChar char="•"/>
            </a:pPr>
            <a:r>
              <a:rPr lang="en-US" dirty="0"/>
              <a:t>Expect nothing in return (you’ll be delighted with what you get).</a:t>
            </a:r>
          </a:p>
          <a:p>
            <a:pPr marL="285750" indent="-285750">
              <a:buFont typeface="Arial" panose="020B0604020202020204" pitchFamily="34" charset="0"/>
              <a:buChar char="•"/>
            </a:pPr>
            <a:r>
              <a:rPr lang="en-US" dirty="0"/>
              <a:t>Be authentic and practice what you preach.</a:t>
            </a:r>
          </a:p>
          <a:p>
            <a:pPr marL="285750" indent="-285750">
              <a:buFont typeface="Arial" panose="020B0604020202020204" pitchFamily="34" charset="0"/>
              <a:buChar char="•"/>
            </a:pPr>
            <a:r>
              <a:rPr lang="en-US" dirty="0"/>
              <a:t>Be direct. Tell the truth, however hard.</a:t>
            </a:r>
          </a:p>
          <a:p>
            <a:pPr marL="285750" indent="-285750">
              <a:buFont typeface="Arial" panose="020B0604020202020204" pitchFamily="34" charset="0"/>
              <a:buChar char="•"/>
            </a:pPr>
            <a:r>
              <a:rPr lang="en-US" dirty="0"/>
              <a:t>Listen too.</a:t>
            </a:r>
          </a:p>
          <a:p>
            <a:pPr marL="285750" indent="-285750">
              <a:buFont typeface="Arial" panose="020B0604020202020204" pitchFamily="34" charset="0"/>
              <a:buChar char="•"/>
            </a:pPr>
            <a:r>
              <a:rPr lang="en-US" dirty="0"/>
              <a:t>The best mentor relationships eventually become two-way.</a:t>
            </a:r>
          </a:p>
          <a:p>
            <a:pPr marL="285750" indent="-285750">
              <a:buFont typeface="Arial" panose="020B0604020202020204" pitchFamily="34" charset="0"/>
              <a:buChar char="•"/>
            </a:pPr>
            <a:r>
              <a:rPr lang="en-US" dirty="0"/>
              <a:t>Be responsive.</a:t>
            </a:r>
          </a:p>
          <a:p>
            <a:pPr marL="285750" indent="-285750">
              <a:buFont typeface="Arial" panose="020B0604020202020204" pitchFamily="34" charset="0"/>
              <a:buChar char="•"/>
            </a:pPr>
            <a:r>
              <a:rPr lang="en-US" dirty="0"/>
              <a:t>Adopt at least one company every single year.</a:t>
            </a:r>
          </a:p>
          <a:p>
            <a:pPr marL="285750" indent="-285750">
              <a:buFont typeface="Arial" panose="020B0604020202020204" pitchFamily="34" charset="0"/>
              <a:buChar char="•"/>
            </a:pPr>
            <a:r>
              <a:rPr lang="en-US" dirty="0"/>
              <a:t>Clearly separate opinion from fact.</a:t>
            </a:r>
          </a:p>
          <a:p>
            <a:pPr marL="285750" indent="-285750">
              <a:buFont typeface="Arial" panose="020B0604020202020204" pitchFamily="34" charset="0"/>
              <a:buChar char="•"/>
            </a:pPr>
            <a:r>
              <a:rPr lang="en-US" dirty="0"/>
              <a:t>Hold information in confidence.</a:t>
            </a:r>
          </a:p>
          <a:p>
            <a:pPr marL="285750" indent="-285750">
              <a:buFont typeface="Arial" panose="020B0604020202020204" pitchFamily="34" charset="0"/>
              <a:buChar char="•"/>
            </a:pPr>
            <a:r>
              <a:rPr lang="en-US" dirty="0"/>
              <a:t>Clearly commit to mentor or do not. Either is fine.</a:t>
            </a:r>
          </a:p>
          <a:p>
            <a:pPr marL="285750" indent="-285750">
              <a:buFont typeface="Arial" panose="020B0604020202020204" pitchFamily="34" charset="0"/>
              <a:buChar char="•"/>
            </a:pPr>
            <a:r>
              <a:rPr lang="en-US" dirty="0"/>
              <a:t>“I don’t know” is preferable to bravado.</a:t>
            </a:r>
          </a:p>
          <a:p>
            <a:pPr marL="285750" indent="-285750">
              <a:buFont typeface="Arial" panose="020B0604020202020204" pitchFamily="34" charset="0"/>
              <a:buChar char="•"/>
            </a:pPr>
            <a:r>
              <a:rPr lang="en-US" dirty="0"/>
              <a:t>Guide, don’t control. Teams must make their own decisions.</a:t>
            </a:r>
          </a:p>
          <a:p>
            <a:pPr marL="285750" indent="-285750">
              <a:buFont typeface="Arial" panose="020B0604020202020204" pitchFamily="34" charset="0"/>
              <a:buChar char="•"/>
            </a:pPr>
            <a:r>
              <a:rPr lang="en-US" dirty="0"/>
              <a:t>Accept and communicate with other mentors.</a:t>
            </a:r>
          </a:p>
          <a:p>
            <a:pPr marL="285750" indent="-285750">
              <a:buFont typeface="Arial" panose="020B0604020202020204" pitchFamily="34" charset="0"/>
              <a:buChar char="•"/>
            </a:pPr>
            <a:r>
              <a:rPr lang="en-US" dirty="0"/>
              <a:t>Be optimistic.</a:t>
            </a:r>
          </a:p>
          <a:p>
            <a:pPr marL="285750" indent="-285750">
              <a:buFont typeface="Arial" panose="020B0604020202020204" pitchFamily="34" charset="0"/>
              <a:buChar char="•"/>
            </a:pPr>
            <a:r>
              <a:rPr lang="en-US" dirty="0"/>
              <a:t>Provide specific actionable advice, don’t be vague.</a:t>
            </a:r>
          </a:p>
          <a:p>
            <a:pPr marL="285750" indent="-285750">
              <a:buFont typeface="Arial" panose="020B0604020202020204" pitchFamily="34" charset="0"/>
              <a:buChar char="•"/>
            </a:pPr>
            <a:r>
              <a:rPr lang="en-US" dirty="0"/>
              <a:t>Be challenging and robust but never destructive. </a:t>
            </a:r>
          </a:p>
          <a:p>
            <a:pPr marL="285750" indent="-285750">
              <a:buFont typeface="Arial" panose="020B0604020202020204" pitchFamily="34" charset="0"/>
              <a:buChar char="•"/>
            </a:pPr>
            <a:r>
              <a:rPr lang="en-US" dirty="0"/>
              <a:t>Have empathy. Remember that startups are hard.</a:t>
            </a:r>
          </a:p>
        </p:txBody>
      </p:sp>
    </p:spTree>
    <p:extLst>
      <p:ext uri="{BB962C8B-B14F-4D97-AF65-F5344CB8AC3E}">
        <p14:creationId xmlns:p14="http://schemas.microsoft.com/office/powerpoint/2010/main" val="17282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50" y="1879900"/>
            <a:ext cx="7772400" cy="2306400"/>
          </a:xfrm>
          <a:prstGeom prst="rect">
            <a:avLst/>
          </a:prstGeom>
          <a:solidFill>
            <a:srgbClr val="39A1D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5" name="Shape 165"/>
          <p:cNvSpPr txBox="1"/>
          <p:nvPr/>
        </p:nvSpPr>
        <p:spPr>
          <a:xfrm>
            <a:off x="523275" y="2055650"/>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600" dirty="0" err="1">
                <a:solidFill>
                  <a:srgbClr val="FFFFFF"/>
                </a:solidFill>
              </a:rPr>
              <a:t>Graphenest</a:t>
            </a:r>
            <a:r>
              <a:rPr lang="en-US" sz="1600" dirty="0">
                <a:solidFill>
                  <a:srgbClr val="FFFFFF"/>
                </a:solidFill>
              </a:rPr>
              <a:t> is a nanotechnology company producing high-value graphene-based solutions. Their innovative method of production allows the conversion of graphite into high quality graphene nanoplatelets and their functional derivatives and is differentiated by an environmental friendly thermomechanical system that improves its efficiency while reducing the manufacturing costs.</a:t>
            </a:r>
            <a:endParaRPr lang="en" sz="1600" dirty="0">
              <a:solidFill>
                <a:srgbClr val="FFFFFF"/>
              </a:solidFill>
            </a:endParaRPr>
          </a:p>
        </p:txBody>
      </p:sp>
      <p:sp>
        <p:nvSpPr>
          <p:cNvPr id="166" name="Shape 166"/>
          <p:cNvSpPr/>
          <p:nvPr/>
        </p:nvSpPr>
        <p:spPr>
          <a:xfrm>
            <a:off x="223125" y="9202025"/>
            <a:ext cx="7345200" cy="610800"/>
          </a:xfrm>
          <a:prstGeom prst="rect">
            <a:avLst/>
          </a:prstGeom>
          <a:solidFill>
            <a:srgbClr val="2285B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167" name="Shape 167"/>
          <p:cNvSpPr txBox="1"/>
          <p:nvPr/>
        </p:nvSpPr>
        <p:spPr>
          <a:xfrm>
            <a:off x="384604" y="9260141"/>
            <a:ext cx="7022242" cy="492865"/>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a:t>
            </a:r>
            <a:r>
              <a:rPr lang="en-US" sz="1800" dirty="0" err="1">
                <a:solidFill>
                  <a:srgbClr val="FFFFFF"/>
                </a:solidFill>
              </a:rPr>
              <a:t>Graphenest</a:t>
            </a:r>
            <a:r>
              <a:rPr lang="en" sz="1800" dirty="0">
                <a:solidFill>
                  <a:srgbClr val="FFFFFF"/>
                </a:solidFill>
              </a:rPr>
              <a:t>    |   </a:t>
            </a:r>
            <a:r>
              <a:rPr lang="en-US" sz="1800" dirty="0">
                <a:solidFill>
                  <a:srgbClr val="FFFFFF"/>
                </a:solidFill>
              </a:rPr>
              <a:t>graphenest.com</a:t>
            </a:r>
            <a:r>
              <a:rPr lang="en" sz="1800" dirty="0">
                <a:solidFill>
                  <a:srgbClr val="FFFFFF"/>
                </a:solidFill>
              </a:rPr>
              <a:t>    |   </a:t>
            </a:r>
            <a:r>
              <a:rPr lang="en-US" sz="1600" dirty="0" err="1">
                <a:solidFill>
                  <a:srgbClr val="FFFFFF"/>
                </a:solidFill>
              </a:rPr>
              <a:t>Paradela</a:t>
            </a:r>
            <a:r>
              <a:rPr lang="en-US" sz="1600" dirty="0">
                <a:solidFill>
                  <a:srgbClr val="FFFFFF"/>
                </a:solidFill>
              </a:rPr>
              <a:t> do </a:t>
            </a:r>
            <a:r>
              <a:rPr lang="en-US" sz="1600" dirty="0" err="1">
                <a:solidFill>
                  <a:srgbClr val="FFFFFF"/>
                </a:solidFill>
              </a:rPr>
              <a:t>Vouga</a:t>
            </a:r>
            <a:r>
              <a:rPr lang="en-US" sz="1600" dirty="0">
                <a:solidFill>
                  <a:srgbClr val="FFFFFF"/>
                </a:solidFill>
              </a:rPr>
              <a:t>, Portugal</a:t>
            </a:r>
            <a:endParaRPr lang="en" sz="1600" dirty="0">
              <a:solidFill>
                <a:srgbClr val="FFFFFF"/>
              </a:solidFill>
            </a:endParaRPr>
          </a:p>
          <a:p>
            <a:pPr marL="0" lvl="0" indent="0" algn="ctr" rtl="0">
              <a:spcBef>
                <a:spcPts val="0"/>
              </a:spcBef>
              <a:buNone/>
            </a:pPr>
            <a:endParaRPr sz="1800" dirty="0">
              <a:solidFill>
                <a:srgbClr val="FFFFFF"/>
              </a:solidFill>
            </a:endParaRPr>
          </a:p>
        </p:txBody>
      </p:sp>
      <p:sp>
        <p:nvSpPr>
          <p:cNvPr id="171" name="Shape 171"/>
          <p:cNvSpPr txBox="1"/>
          <p:nvPr/>
        </p:nvSpPr>
        <p:spPr>
          <a:xfrm>
            <a:off x="40683" y="6978203"/>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err="1">
                <a:solidFill>
                  <a:schemeClr val="dk1"/>
                </a:solidFill>
              </a:rPr>
              <a:t>Vitor</a:t>
            </a:r>
            <a:r>
              <a:rPr lang="en-US" sz="1200" dirty="0">
                <a:solidFill>
                  <a:schemeClr val="dk1"/>
                </a:solidFill>
              </a:rPr>
              <a:t> Abrantes</a:t>
            </a:r>
            <a:endParaRPr lang="en" sz="1200" dirty="0">
              <a:solidFill>
                <a:schemeClr val="dk1"/>
              </a:solidFill>
            </a:endParaRPr>
          </a:p>
          <a:p>
            <a:pPr marL="0" lvl="0" indent="0" algn="ctr" rtl="0">
              <a:spcBef>
                <a:spcPts val="0"/>
              </a:spcBef>
              <a:buNone/>
            </a:pPr>
            <a:endParaRPr dirty="0"/>
          </a:p>
        </p:txBody>
      </p:sp>
      <p:sp>
        <p:nvSpPr>
          <p:cNvPr id="172" name="Shape 172"/>
          <p:cNvSpPr txBox="1"/>
          <p:nvPr/>
        </p:nvSpPr>
        <p:spPr>
          <a:xfrm>
            <a:off x="1734455" y="8241606"/>
            <a:ext cx="2357907"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C</a:t>
            </a:r>
            <a:r>
              <a:rPr lang="en-US" sz="1200" b="1" dirty="0">
                <a:solidFill>
                  <a:schemeClr val="dk1"/>
                </a:solidFill>
              </a:rPr>
              <a:t>S</a:t>
            </a:r>
            <a:r>
              <a:rPr lang="en" sz="1200" b="1" dirty="0">
                <a:solidFill>
                  <a:schemeClr val="dk1"/>
                </a:solidFill>
              </a:rPr>
              <a:t>O</a:t>
            </a:r>
          </a:p>
          <a:p>
            <a:pPr lvl="0" indent="-69850" algn="ctr">
              <a:buClr>
                <a:schemeClr val="dk1"/>
              </a:buClr>
              <a:buSzPts val="1100"/>
            </a:pPr>
            <a:r>
              <a:rPr lang="en-US" sz="1200" dirty="0">
                <a:solidFill>
                  <a:schemeClr val="dk1"/>
                </a:solidFill>
              </a:rPr>
              <a:t>Bruno </a:t>
            </a:r>
            <a:r>
              <a:rPr lang="en-US" sz="1200" dirty="0" err="1">
                <a:solidFill>
                  <a:schemeClr val="dk1"/>
                </a:solidFill>
              </a:rPr>
              <a:t>Figueiredo</a:t>
            </a:r>
            <a:endParaRPr lang="en-US" sz="1200" dirty="0">
              <a:solidFill>
                <a:schemeClr val="dk1"/>
              </a:solidFill>
            </a:endParaRPr>
          </a:p>
          <a:p>
            <a:pPr marL="0" lvl="0" indent="0" algn="ctr" rtl="0">
              <a:spcBef>
                <a:spcPts val="0"/>
              </a:spcBef>
              <a:buNone/>
            </a:pPr>
            <a:endParaRPr dirty="0"/>
          </a:p>
        </p:txBody>
      </p:sp>
      <p:sp>
        <p:nvSpPr>
          <p:cNvPr id="173" name="Shape 173"/>
          <p:cNvSpPr txBox="1"/>
          <p:nvPr/>
        </p:nvSpPr>
        <p:spPr>
          <a:xfrm>
            <a:off x="3893840" y="8241606"/>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Marketing</a:t>
            </a:r>
          </a:p>
          <a:p>
            <a:pPr lvl="0" algn="ctr"/>
            <a:r>
              <a:rPr lang="en-US" sz="1200" dirty="0">
                <a:solidFill>
                  <a:schemeClr val="dk1"/>
                </a:solidFill>
              </a:rPr>
              <a:t>Bruno da Costa</a:t>
            </a:r>
            <a:endParaRPr lang="en" sz="1200" dirty="0">
              <a:solidFill>
                <a:schemeClr val="dk1"/>
              </a:solidFill>
            </a:endParaRPr>
          </a:p>
        </p:txBody>
      </p:sp>
      <p:sp>
        <p:nvSpPr>
          <p:cNvPr id="174" name="Shape 174"/>
          <p:cNvSpPr txBox="1"/>
          <p:nvPr/>
        </p:nvSpPr>
        <p:spPr>
          <a:xfrm>
            <a:off x="2447775" y="5097945"/>
            <a:ext cx="2973000" cy="1050469"/>
          </a:xfrm>
          <a:prstGeom prst="rect">
            <a:avLst/>
          </a:prstGeom>
          <a:noFill/>
          <a:ln w="9525">
            <a:solidFill>
              <a:schemeClr val="bg2">
                <a:lumMod val="60000"/>
                <a:lumOff val="40000"/>
              </a:schemeClr>
            </a:solidFill>
          </a:ln>
        </p:spPr>
        <p:txBody>
          <a:bodyPr wrap="square" lIns="91425" tIns="91425" rIns="91425" bIns="91425" anchor="t" anchorCtr="0">
            <a:noAutofit/>
          </a:bodyPr>
          <a:lstStyle/>
          <a:p>
            <a:pPr marL="139700" lvl="0" rtl="0">
              <a:spcBef>
                <a:spcPts val="0"/>
              </a:spcBef>
              <a:spcAft>
                <a:spcPts val="0"/>
              </a:spcAft>
              <a:buSzPts val="1400"/>
            </a:pPr>
            <a:r>
              <a:rPr lang="en" dirty="0"/>
              <a:t>-Earned 3 Seals of Excellence from the EU Co</a:t>
            </a:r>
            <a:r>
              <a:rPr lang="en-US" dirty="0" err="1"/>
              <a:t>mmision</a:t>
            </a:r>
            <a:r>
              <a:rPr lang="en-US" dirty="0"/>
              <a:t> </a:t>
            </a:r>
            <a:endParaRPr lang="en" dirty="0"/>
          </a:p>
          <a:p>
            <a:pPr marL="139700" lvl="0" rtl="0">
              <a:spcBef>
                <a:spcPts val="0"/>
              </a:spcBef>
              <a:buSzPts val="1400"/>
            </a:pPr>
            <a:r>
              <a:rPr lang="en" dirty="0"/>
              <a:t>-Graphene Flagship Associ</a:t>
            </a:r>
            <a:r>
              <a:rPr lang="en-US" dirty="0"/>
              <a:t>ate Member</a:t>
            </a:r>
            <a:endParaRPr lang="en" dirty="0"/>
          </a:p>
          <a:p>
            <a:pPr marL="0" lvl="0" indent="0" rtl="0">
              <a:spcBef>
                <a:spcPts val="0"/>
              </a:spcBef>
              <a:buNone/>
            </a:pPr>
            <a:endParaRPr dirty="0"/>
          </a:p>
          <a:p>
            <a:pPr marL="0" lvl="0" indent="0" rtl="0">
              <a:spcBef>
                <a:spcPts val="0"/>
              </a:spcBef>
              <a:buNone/>
            </a:pPr>
            <a:endParaRPr dirty="0"/>
          </a:p>
        </p:txBody>
      </p:sp>
      <p:sp>
        <p:nvSpPr>
          <p:cNvPr id="175" name="Shape 175"/>
          <p:cNvSpPr txBox="1"/>
          <p:nvPr/>
        </p:nvSpPr>
        <p:spPr>
          <a:xfrm>
            <a:off x="2607675" y="4403912"/>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5122" name="Picture 2" descr="https://lh3.googleusercontent.com/BJhSUUKBR5FbiqPABMixixHLJzFIJm4YtOMGZiRYrNLXdwyNxXJEO6zdsmbNPs9_43Xj-c1nrPGRoHdohUjvcRL4Yt0iZBLGG6cNyJe-au8wW665weUL0JecE7LwaqBp_2t4f7fR">
            <a:extLst>
              <a:ext uri="{FF2B5EF4-FFF2-40B4-BE49-F238E27FC236}">
                <a16:creationId xmlns:a16="http://schemas.microsoft.com/office/drawing/2014/main" id="{4B95380E-CCD7-4A0B-A21E-C68D630A8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774" y="300896"/>
            <a:ext cx="4078852" cy="1359617"/>
          </a:xfrm>
          <a:prstGeom prst="rect">
            <a:avLst/>
          </a:prstGeom>
          <a:noFill/>
          <a:extLst>
            <a:ext uri="{909E8E84-426E-40DD-AFC4-6F175D3DCCD1}">
              <a14:hiddenFill xmlns:a14="http://schemas.microsoft.com/office/drawing/2010/main">
                <a:solidFill>
                  <a:srgbClr val="FFFFFF"/>
                </a:solidFill>
              </a14:hiddenFill>
            </a:ext>
          </a:extLst>
        </p:spPr>
      </p:pic>
      <p:sp>
        <p:nvSpPr>
          <p:cNvPr id="17" name="Shape 171">
            <a:extLst>
              <a:ext uri="{FF2B5EF4-FFF2-40B4-BE49-F238E27FC236}">
                <a16:creationId xmlns:a16="http://schemas.microsoft.com/office/drawing/2014/main" id="{798A9B49-9DBC-4F4F-AB0B-8AF942F5B4CC}"/>
              </a:ext>
            </a:extLst>
          </p:cNvPr>
          <p:cNvSpPr txBox="1"/>
          <p:nvPr/>
        </p:nvSpPr>
        <p:spPr>
          <a:xfrm>
            <a:off x="5702815" y="7034189"/>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a:t>
            </a:r>
            <a:r>
              <a:rPr lang="en-US" sz="1200" b="1" dirty="0">
                <a:solidFill>
                  <a:schemeClr val="dk1"/>
                </a:solidFill>
              </a:rPr>
              <a:t>T</a:t>
            </a:r>
            <a:r>
              <a:rPr lang="en" sz="1200" b="1" dirty="0">
                <a:solidFill>
                  <a:schemeClr val="dk1"/>
                </a:solidFill>
              </a:rPr>
              <a:t>O</a:t>
            </a:r>
          </a:p>
          <a:p>
            <a:pPr lvl="0" indent="-69850" algn="ctr">
              <a:buClr>
                <a:schemeClr val="dk1"/>
              </a:buClr>
              <a:buSzPts val="1100"/>
            </a:pPr>
            <a:r>
              <a:rPr lang="en-US" sz="1200" dirty="0">
                <a:solidFill>
                  <a:schemeClr val="dk1"/>
                </a:solidFill>
              </a:rPr>
              <a:t>Rui Silva</a:t>
            </a:r>
            <a:endParaRPr lang="en" sz="1200" dirty="0">
              <a:solidFill>
                <a:schemeClr val="dk1"/>
              </a:solidFill>
            </a:endParaRPr>
          </a:p>
        </p:txBody>
      </p:sp>
      <p:pic>
        <p:nvPicPr>
          <p:cNvPr id="18" name="Shape 168">
            <a:extLst>
              <a:ext uri="{FF2B5EF4-FFF2-40B4-BE49-F238E27FC236}">
                <a16:creationId xmlns:a16="http://schemas.microsoft.com/office/drawing/2014/main" id="{9D9EECB2-A75F-4739-9F9D-41C1924C0ED6}"/>
              </a:ext>
            </a:extLst>
          </p:cNvPr>
          <p:cNvPicPr preferRelativeResize="0"/>
          <p:nvPr/>
        </p:nvPicPr>
        <p:blipFill>
          <a:blip r:embed="rId4"/>
          <a:stretch>
            <a:fillRect/>
          </a:stretch>
        </p:blipFill>
        <p:spPr>
          <a:xfrm>
            <a:off x="277683" y="5275175"/>
            <a:ext cx="1625100" cy="1625100"/>
          </a:xfrm>
          <a:prstGeom prst="ellipse">
            <a:avLst/>
          </a:prstGeom>
          <a:noFill/>
          <a:ln>
            <a:noFill/>
          </a:ln>
        </p:spPr>
      </p:pic>
      <p:pic>
        <p:nvPicPr>
          <p:cNvPr id="19" name="Shape 169">
            <a:extLst>
              <a:ext uri="{FF2B5EF4-FFF2-40B4-BE49-F238E27FC236}">
                <a16:creationId xmlns:a16="http://schemas.microsoft.com/office/drawing/2014/main" id="{E46BBFE2-F41D-43B0-8E6B-9D3A15DE5D81}"/>
              </a:ext>
            </a:extLst>
          </p:cNvPr>
          <p:cNvPicPr preferRelativeResize="0"/>
          <p:nvPr/>
        </p:nvPicPr>
        <p:blipFill>
          <a:blip r:embed="rId5"/>
          <a:stretch>
            <a:fillRect/>
          </a:stretch>
        </p:blipFill>
        <p:spPr>
          <a:xfrm>
            <a:off x="4127197" y="6494987"/>
            <a:ext cx="1625100" cy="1625100"/>
          </a:xfrm>
          <a:prstGeom prst="ellipse">
            <a:avLst/>
          </a:prstGeom>
          <a:noFill/>
          <a:ln w="3175">
            <a:solidFill>
              <a:schemeClr val="bg2">
                <a:lumMod val="60000"/>
                <a:lumOff val="40000"/>
              </a:schemeClr>
            </a:solidFill>
          </a:ln>
        </p:spPr>
      </p:pic>
      <p:pic>
        <p:nvPicPr>
          <p:cNvPr id="20" name="Shape 170">
            <a:extLst>
              <a:ext uri="{FF2B5EF4-FFF2-40B4-BE49-F238E27FC236}">
                <a16:creationId xmlns:a16="http://schemas.microsoft.com/office/drawing/2014/main" id="{D7E9B28B-4F84-499F-93B6-DB46E58F7208}"/>
              </a:ext>
            </a:extLst>
          </p:cNvPr>
          <p:cNvPicPr preferRelativeResize="0"/>
          <p:nvPr/>
        </p:nvPicPr>
        <p:blipFill>
          <a:blip r:embed="rId6"/>
          <a:stretch>
            <a:fillRect/>
          </a:stretch>
        </p:blipFill>
        <p:spPr>
          <a:xfrm>
            <a:off x="5939815" y="5275164"/>
            <a:ext cx="1625100" cy="1625100"/>
          </a:xfrm>
          <a:prstGeom prst="ellipse">
            <a:avLst/>
          </a:prstGeom>
          <a:noFill/>
          <a:ln>
            <a:solidFill>
              <a:schemeClr val="bg1">
                <a:lumMod val="85000"/>
              </a:schemeClr>
            </a:solidFill>
          </a:ln>
        </p:spPr>
      </p:pic>
      <p:pic>
        <p:nvPicPr>
          <p:cNvPr id="21" name="Shape 168">
            <a:extLst>
              <a:ext uri="{FF2B5EF4-FFF2-40B4-BE49-F238E27FC236}">
                <a16:creationId xmlns:a16="http://schemas.microsoft.com/office/drawing/2014/main" id="{8FD654DB-D13B-4055-B884-4C380FA0FF10}"/>
              </a:ext>
            </a:extLst>
          </p:cNvPr>
          <p:cNvPicPr preferRelativeResize="0"/>
          <p:nvPr/>
        </p:nvPicPr>
        <p:blipFill>
          <a:blip r:embed="rId7"/>
          <a:stretch>
            <a:fillRect/>
          </a:stretch>
        </p:blipFill>
        <p:spPr>
          <a:xfrm>
            <a:off x="2100859" y="6476665"/>
            <a:ext cx="1625100" cy="1625100"/>
          </a:xfrm>
          <a:prstGeom prst="ellipse">
            <a:avLst/>
          </a:prstGeom>
          <a:noFill/>
          <a:ln>
            <a:noFill/>
          </a:ln>
        </p:spPr>
      </p:pic>
      <p:sp>
        <p:nvSpPr>
          <p:cNvPr id="22" name="Shape 174">
            <a:extLst>
              <a:ext uri="{FF2B5EF4-FFF2-40B4-BE49-F238E27FC236}">
                <a16:creationId xmlns:a16="http://schemas.microsoft.com/office/drawing/2014/main" id="{4D2DB478-236D-4676-A874-2CB54509BA8F}"/>
              </a:ext>
            </a:extLst>
          </p:cNvPr>
          <p:cNvSpPr txBox="1"/>
          <p:nvPr/>
        </p:nvSpPr>
        <p:spPr>
          <a:xfrm>
            <a:off x="2559185" y="4705930"/>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a:t>
            </a:r>
            <a:r>
              <a:rPr lang="en-US" dirty="0"/>
              <a:t>July</a:t>
            </a:r>
            <a:r>
              <a:rPr lang="en" dirty="0"/>
              <a:t> 2015</a:t>
            </a:r>
            <a:endParaRPr dirty="0"/>
          </a:p>
          <a:p>
            <a:pPr marL="0" lvl="0" indent="0" algn="ctr" rtl="0">
              <a:spcBef>
                <a:spcPts val="0"/>
              </a:spcBef>
              <a:buNone/>
            </a:pPr>
            <a:endParaRPr dirty="0"/>
          </a:p>
        </p:txBody>
      </p:sp>
      <p:sp>
        <p:nvSpPr>
          <p:cNvPr id="23" name="Rectangle 22">
            <a:extLst>
              <a:ext uri="{FF2B5EF4-FFF2-40B4-BE49-F238E27FC236}">
                <a16:creationId xmlns:a16="http://schemas.microsoft.com/office/drawing/2014/main" id="{9FDAD867-B304-4B31-820D-356095F0386D}"/>
              </a:ext>
            </a:extLst>
          </p:cNvPr>
          <p:cNvSpPr/>
          <p:nvPr/>
        </p:nvSpPr>
        <p:spPr>
          <a:xfrm>
            <a:off x="2447775" y="4377497"/>
            <a:ext cx="2973000" cy="1770917"/>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03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p:nvPr/>
        </p:nvSpPr>
        <p:spPr>
          <a:xfrm>
            <a:off x="0" y="1879900"/>
            <a:ext cx="7772450" cy="2306400"/>
          </a:xfrm>
          <a:prstGeom prst="rect">
            <a:avLst/>
          </a:prstGeom>
          <a:solidFill>
            <a:srgbClr val="39A1D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1" name="Shape 131"/>
          <p:cNvSpPr txBox="1"/>
          <p:nvPr/>
        </p:nvSpPr>
        <p:spPr>
          <a:xfrm>
            <a:off x="330169" y="1956366"/>
            <a:ext cx="7118431" cy="2115381"/>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600" dirty="0">
                <a:solidFill>
                  <a:srgbClr val="FFFFFF"/>
                </a:solidFill>
              </a:rPr>
              <a:t>The global aviation supply chain is infested with counterfeit parts. They are difficult to detect and can cause critical systems to malfunction. SecureMarking prevents unapproved parts from entering the supply chain using blockchain-enabled authentication for components. SecureMarking labels each authentic part with a nanoparticle ink that can only be illuminated with an infrared laser. Each part is then tracked using Internet of Things (IoT) devices that record movements in a blockchain. The result is a robust, reliable, and scalable provenance for every part in the supply chain.</a:t>
            </a:r>
            <a:endParaRPr lang="en" sz="1600" dirty="0">
              <a:solidFill>
                <a:srgbClr val="FFFFFF"/>
              </a:solidFill>
            </a:endParaRPr>
          </a:p>
        </p:txBody>
      </p:sp>
      <p:sp>
        <p:nvSpPr>
          <p:cNvPr id="132" name="Shape 132"/>
          <p:cNvSpPr/>
          <p:nvPr/>
        </p:nvSpPr>
        <p:spPr>
          <a:xfrm>
            <a:off x="223125" y="9202025"/>
            <a:ext cx="7345200" cy="610800"/>
          </a:xfrm>
          <a:prstGeom prst="rect">
            <a:avLst/>
          </a:prstGeom>
          <a:solidFill>
            <a:srgbClr val="4BE13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133" name="Shape 133"/>
          <p:cNvSpPr txBox="1"/>
          <p:nvPr/>
        </p:nvSpPr>
        <p:spPr>
          <a:xfrm>
            <a:off x="477925" y="9260141"/>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@SecureMarking</a:t>
            </a:r>
            <a:r>
              <a:rPr lang="en" sz="1800" dirty="0">
                <a:solidFill>
                  <a:srgbClr val="FFFFFF"/>
                </a:solidFill>
              </a:rPr>
              <a:t>   |    </a:t>
            </a:r>
            <a:r>
              <a:rPr lang="en-US" sz="1800" dirty="0">
                <a:solidFill>
                  <a:srgbClr val="FFFFFF"/>
                </a:solidFill>
              </a:rPr>
              <a:t>securemarking.com</a:t>
            </a:r>
            <a:r>
              <a:rPr lang="en" sz="1800" dirty="0">
                <a:solidFill>
                  <a:srgbClr val="FFFFFF"/>
                </a:solidFill>
              </a:rPr>
              <a:t>    |     </a:t>
            </a:r>
            <a:r>
              <a:rPr lang="en-US" sz="1800" dirty="0">
                <a:solidFill>
                  <a:srgbClr val="FFFFFF"/>
                </a:solidFill>
              </a:rPr>
              <a:t>Rapid City, SD</a:t>
            </a:r>
            <a:endParaRPr lang="en" sz="1800" dirty="0">
              <a:solidFill>
                <a:srgbClr val="FFFFFF"/>
              </a:solidFill>
            </a:endParaRPr>
          </a:p>
          <a:p>
            <a:pPr marL="0" lvl="0" indent="0" algn="ctr" rtl="0">
              <a:spcBef>
                <a:spcPts val="0"/>
              </a:spcBef>
              <a:buNone/>
            </a:pPr>
            <a:endParaRPr sz="1800" dirty="0">
              <a:solidFill>
                <a:srgbClr val="FFFFFF"/>
              </a:solidFill>
            </a:endParaRPr>
          </a:p>
        </p:txBody>
      </p:sp>
      <p:pic>
        <p:nvPicPr>
          <p:cNvPr id="134" name="Shape 134"/>
          <p:cNvPicPr preferRelativeResize="0"/>
          <p:nvPr/>
        </p:nvPicPr>
        <p:blipFill>
          <a:blip r:embed="rId3"/>
          <a:stretch>
            <a:fillRect/>
          </a:stretch>
        </p:blipFill>
        <p:spPr>
          <a:xfrm>
            <a:off x="330169" y="4433803"/>
            <a:ext cx="1498725" cy="1498725"/>
          </a:xfrm>
          <a:prstGeom prst="ellipse">
            <a:avLst/>
          </a:prstGeom>
          <a:noFill/>
          <a:ln>
            <a:noFill/>
          </a:ln>
        </p:spPr>
      </p:pic>
      <p:sp>
        <p:nvSpPr>
          <p:cNvPr id="137" name="Shape 137"/>
          <p:cNvSpPr txBox="1"/>
          <p:nvPr/>
        </p:nvSpPr>
        <p:spPr>
          <a:xfrm>
            <a:off x="29982" y="5975856"/>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Ruth Stanton</a:t>
            </a:r>
            <a:endParaRPr lang="en" sz="1200" dirty="0">
              <a:solidFill>
                <a:schemeClr val="dk1"/>
              </a:solidFill>
            </a:endParaRPr>
          </a:p>
          <a:p>
            <a:pPr marL="0" lvl="0" indent="0" algn="ctr" rtl="0">
              <a:spcBef>
                <a:spcPts val="0"/>
              </a:spcBef>
              <a:buNone/>
            </a:pPr>
            <a:endParaRPr dirty="0"/>
          </a:p>
        </p:txBody>
      </p:sp>
      <p:sp>
        <p:nvSpPr>
          <p:cNvPr id="138" name="Shape 138"/>
          <p:cNvSpPr txBox="1"/>
          <p:nvPr/>
        </p:nvSpPr>
        <p:spPr>
          <a:xfrm>
            <a:off x="1844533" y="8351937"/>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Director of Research</a:t>
            </a:r>
          </a:p>
          <a:p>
            <a:pPr lvl="0" indent="-69850" algn="ctr">
              <a:buClr>
                <a:schemeClr val="dk1"/>
              </a:buClr>
              <a:buSzPts val="1100"/>
            </a:pPr>
            <a:r>
              <a:rPr lang="en-US" sz="1200" dirty="0">
                <a:solidFill>
                  <a:schemeClr val="dk1"/>
                </a:solidFill>
              </a:rPr>
              <a:t>Dr. Jeevan Meruga</a:t>
            </a:r>
            <a:endParaRPr lang="en" sz="1200" dirty="0">
              <a:solidFill>
                <a:schemeClr val="dk1"/>
              </a:solidFill>
            </a:endParaRPr>
          </a:p>
          <a:p>
            <a:pPr marL="0" lvl="0" indent="0" algn="ctr" rtl="0">
              <a:spcBef>
                <a:spcPts val="0"/>
              </a:spcBef>
              <a:buNone/>
            </a:pPr>
            <a:endParaRPr dirty="0"/>
          </a:p>
        </p:txBody>
      </p:sp>
      <p:sp>
        <p:nvSpPr>
          <p:cNvPr id="139" name="Shape 139"/>
          <p:cNvSpPr txBox="1"/>
          <p:nvPr/>
        </p:nvSpPr>
        <p:spPr>
          <a:xfrm>
            <a:off x="3655435" y="8351937"/>
            <a:ext cx="2353089"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US" sz="1200" b="1" dirty="0">
                <a:solidFill>
                  <a:schemeClr val="dk1"/>
                </a:solidFill>
              </a:rPr>
              <a:t>Vice President</a:t>
            </a:r>
            <a:endParaRPr lang="en" sz="1200" b="1" dirty="0">
              <a:solidFill>
                <a:schemeClr val="dk1"/>
              </a:solidFill>
            </a:endParaRPr>
          </a:p>
          <a:p>
            <a:pPr lvl="0" algn="ctr"/>
            <a:r>
              <a:rPr lang="en-US" sz="1200" dirty="0">
                <a:solidFill>
                  <a:schemeClr val="dk1"/>
                </a:solidFill>
              </a:rPr>
              <a:t>Tom Honeycutt</a:t>
            </a:r>
            <a:endParaRPr lang="en" sz="1200" dirty="0">
              <a:solidFill>
                <a:schemeClr val="dk1"/>
              </a:solidFill>
            </a:endParaRPr>
          </a:p>
        </p:txBody>
      </p:sp>
      <p:sp>
        <p:nvSpPr>
          <p:cNvPr id="140" name="Shape 140"/>
          <p:cNvSpPr txBox="1"/>
          <p:nvPr/>
        </p:nvSpPr>
        <p:spPr>
          <a:xfrm>
            <a:off x="2454945" y="5312193"/>
            <a:ext cx="2973000" cy="1037438"/>
          </a:xfrm>
          <a:prstGeom prst="rect">
            <a:avLst/>
          </a:prstGeom>
          <a:noFill/>
          <a:ln>
            <a:solidFill>
              <a:schemeClr val="bg2">
                <a:lumMod val="60000"/>
                <a:lumOff val="40000"/>
              </a:schemeClr>
            </a:solidFill>
          </a:ln>
        </p:spPr>
        <p:txBody>
          <a:bodyPr wrap="square" lIns="91425" tIns="91425" rIns="91425" bIns="91425" anchor="t" anchorCtr="0">
            <a:noAutofit/>
          </a:bodyPr>
          <a:lstStyle/>
          <a:p>
            <a:pPr marL="139700" lvl="0" rtl="0">
              <a:spcBef>
                <a:spcPts val="0"/>
              </a:spcBef>
              <a:spcAft>
                <a:spcPts val="0"/>
              </a:spcAft>
              <a:buSzPts val="1400"/>
            </a:pPr>
            <a:r>
              <a:rPr lang="en-US" dirty="0"/>
              <a:t>-Received </a:t>
            </a:r>
            <a:r>
              <a:rPr lang="en" dirty="0"/>
              <a:t>S</a:t>
            </a:r>
            <a:r>
              <a:rPr lang="en-US" dirty="0"/>
              <a:t>BIR/STTR award</a:t>
            </a:r>
            <a:endParaRPr lang="en" dirty="0"/>
          </a:p>
          <a:p>
            <a:pPr marL="139700" lvl="0" rtl="0">
              <a:spcBef>
                <a:spcPts val="0"/>
              </a:spcBef>
              <a:buSzPts val="1400"/>
            </a:pPr>
            <a:r>
              <a:rPr lang="en" dirty="0"/>
              <a:t>-Developed Case Stud</a:t>
            </a:r>
            <a:r>
              <a:rPr lang="en-US" dirty="0"/>
              <a:t>y</a:t>
            </a:r>
            <a:r>
              <a:rPr lang="en" dirty="0"/>
              <a:t> for AFIT on </a:t>
            </a:r>
            <a:r>
              <a:rPr lang="en-US" dirty="0"/>
              <a:t>proprietary </a:t>
            </a:r>
            <a:r>
              <a:rPr lang="en" dirty="0"/>
              <a:t>solution</a:t>
            </a:r>
          </a:p>
        </p:txBody>
      </p:sp>
      <p:sp>
        <p:nvSpPr>
          <p:cNvPr id="141" name="Shape 141"/>
          <p:cNvSpPr txBox="1"/>
          <p:nvPr/>
        </p:nvSpPr>
        <p:spPr>
          <a:xfrm>
            <a:off x="2559600" y="4654930"/>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2050" name="Picture 2" descr="https://lh3.googleusercontent.com/MSz3ZDudzT-jZFoe3AzzF7CXLfVTmtiKdsweX-EYthcsnDt0ePO7Yp63b02E8vYsZ5DU95km4PgzMLFDmPPH-H3JR7LUiZWzDJ5ye7d4izfaLlh3MRxftHCZYd_oTCh8kTsYZFr2">
            <a:extLst>
              <a:ext uri="{FF2B5EF4-FFF2-40B4-BE49-F238E27FC236}">
                <a16:creationId xmlns:a16="http://schemas.microsoft.com/office/drawing/2014/main" id="{C673F27D-6D78-4A9A-8FE8-2EAC8A8F6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04" y="333094"/>
            <a:ext cx="6008733" cy="1339527"/>
          </a:xfrm>
          <a:prstGeom prst="rect">
            <a:avLst/>
          </a:prstGeom>
          <a:noFill/>
          <a:extLst>
            <a:ext uri="{909E8E84-426E-40DD-AFC4-6F175D3DCCD1}">
              <a14:hiddenFill xmlns:a14="http://schemas.microsoft.com/office/drawing/2010/main">
                <a:solidFill>
                  <a:srgbClr val="FFFFFF"/>
                </a:solidFill>
              </a14:hiddenFill>
            </a:ext>
          </a:extLst>
        </p:spPr>
      </p:pic>
      <p:pic>
        <p:nvPicPr>
          <p:cNvPr id="17" name="Shape 134">
            <a:extLst>
              <a:ext uri="{FF2B5EF4-FFF2-40B4-BE49-F238E27FC236}">
                <a16:creationId xmlns:a16="http://schemas.microsoft.com/office/drawing/2014/main" id="{3BF3C2E5-FCE8-4209-99F7-9CC26672B3F4}"/>
              </a:ext>
            </a:extLst>
          </p:cNvPr>
          <p:cNvPicPr preferRelativeResize="0"/>
          <p:nvPr/>
        </p:nvPicPr>
        <p:blipFill>
          <a:blip r:embed="rId5"/>
          <a:stretch>
            <a:fillRect/>
          </a:stretch>
        </p:blipFill>
        <p:spPr>
          <a:xfrm>
            <a:off x="330170" y="6751029"/>
            <a:ext cx="1498725" cy="1498725"/>
          </a:xfrm>
          <a:prstGeom prst="ellipse">
            <a:avLst/>
          </a:prstGeom>
          <a:noFill/>
          <a:ln>
            <a:noFill/>
          </a:ln>
        </p:spPr>
      </p:pic>
      <p:pic>
        <p:nvPicPr>
          <p:cNvPr id="18" name="Shape 134">
            <a:extLst>
              <a:ext uri="{FF2B5EF4-FFF2-40B4-BE49-F238E27FC236}">
                <a16:creationId xmlns:a16="http://schemas.microsoft.com/office/drawing/2014/main" id="{3A6D8592-9192-451A-A72A-D4890A76C2F3}"/>
              </a:ext>
            </a:extLst>
          </p:cNvPr>
          <p:cNvPicPr preferRelativeResize="0"/>
          <p:nvPr/>
        </p:nvPicPr>
        <p:blipFill>
          <a:blip r:embed="rId6"/>
          <a:stretch>
            <a:fillRect/>
          </a:stretch>
        </p:blipFill>
        <p:spPr>
          <a:xfrm>
            <a:off x="2206171" y="6751029"/>
            <a:ext cx="1498725" cy="1498725"/>
          </a:xfrm>
          <a:prstGeom prst="ellipse">
            <a:avLst/>
          </a:prstGeom>
          <a:noFill/>
          <a:ln>
            <a:noFill/>
          </a:ln>
        </p:spPr>
      </p:pic>
      <p:sp>
        <p:nvSpPr>
          <p:cNvPr id="22" name="Shape 137">
            <a:extLst>
              <a:ext uri="{FF2B5EF4-FFF2-40B4-BE49-F238E27FC236}">
                <a16:creationId xmlns:a16="http://schemas.microsoft.com/office/drawing/2014/main" id="{2887AB12-0B41-42C4-AE08-0D2B3BD45B2F}"/>
              </a:ext>
            </a:extLst>
          </p:cNvPr>
          <p:cNvSpPr txBox="1"/>
          <p:nvPr/>
        </p:nvSpPr>
        <p:spPr>
          <a:xfrm>
            <a:off x="5649687" y="6006290"/>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US" sz="1200" b="1" dirty="0">
                <a:solidFill>
                  <a:schemeClr val="dk1"/>
                </a:solidFill>
              </a:rPr>
              <a:t>President</a:t>
            </a:r>
            <a:endParaRPr lang="en" sz="1200" b="1" dirty="0">
              <a:solidFill>
                <a:schemeClr val="dk1"/>
              </a:solidFill>
            </a:endParaRPr>
          </a:p>
          <a:p>
            <a:pPr lvl="0" indent="-69850" algn="ctr">
              <a:buClr>
                <a:schemeClr val="dk1"/>
              </a:buClr>
              <a:buSzPts val="1100"/>
            </a:pPr>
            <a:r>
              <a:rPr lang="en-US" sz="1200" dirty="0">
                <a:solidFill>
                  <a:schemeClr val="dk1"/>
                </a:solidFill>
              </a:rPr>
              <a:t>Daniel Stanton</a:t>
            </a:r>
            <a:endParaRPr lang="en" sz="1200" dirty="0">
              <a:solidFill>
                <a:schemeClr val="dk1"/>
              </a:solidFill>
            </a:endParaRPr>
          </a:p>
          <a:p>
            <a:pPr marL="0" lvl="0" indent="0" algn="ctr" rtl="0">
              <a:spcBef>
                <a:spcPts val="0"/>
              </a:spcBef>
              <a:buNone/>
            </a:pPr>
            <a:endParaRPr dirty="0"/>
          </a:p>
        </p:txBody>
      </p:sp>
      <p:sp>
        <p:nvSpPr>
          <p:cNvPr id="23" name="Shape 137">
            <a:extLst>
              <a:ext uri="{FF2B5EF4-FFF2-40B4-BE49-F238E27FC236}">
                <a16:creationId xmlns:a16="http://schemas.microsoft.com/office/drawing/2014/main" id="{7600A1B7-C7DA-45F9-890A-A3A5E4D80AE8}"/>
              </a:ext>
            </a:extLst>
          </p:cNvPr>
          <p:cNvSpPr txBox="1"/>
          <p:nvPr/>
        </p:nvSpPr>
        <p:spPr>
          <a:xfrm>
            <a:off x="5649687" y="8354939"/>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Senior Advisor</a:t>
            </a:r>
          </a:p>
          <a:p>
            <a:pPr lvl="0" indent="-69850" algn="ctr">
              <a:buClr>
                <a:schemeClr val="dk1"/>
              </a:buClr>
              <a:buSzPts val="1100"/>
            </a:pPr>
            <a:r>
              <a:rPr lang="en-US" sz="1200" dirty="0">
                <a:solidFill>
                  <a:schemeClr val="dk1"/>
                </a:solidFill>
              </a:rPr>
              <a:t>Rick Lee</a:t>
            </a:r>
            <a:endParaRPr lang="en" sz="1200" dirty="0">
              <a:solidFill>
                <a:schemeClr val="dk1"/>
              </a:solidFill>
            </a:endParaRPr>
          </a:p>
          <a:p>
            <a:pPr marL="0" lvl="0" indent="0" algn="ctr" rtl="0">
              <a:spcBef>
                <a:spcPts val="0"/>
              </a:spcBef>
              <a:buNone/>
            </a:pPr>
            <a:endParaRPr dirty="0"/>
          </a:p>
        </p:txBody>
      </p:sp>
      <p:sp>
        <p:nvSpPr>
          <p:cNvPr id="24" name="Shape 137">
            <a:extLst>
              <a:ext uri="{FF2B5EF4-FFF2-40B4-BE49-F238E27FC236}">
                <a16:creationId xmlns:a16="http://schemas.microsoft.com/office/drawing/2014/main" id="{44AF7611-0F55-44C6-A7F2-75A7F6941E68}"/>
              </a:ext>
            </a:extLst>
          </p:cNvPr>
          <p:cNvSpPr txBox="1"/>
          <p:nvPr/>
        </p:nvSpPr>
        <p:spPr>
          <a:xfrm>
            <a:off x="29982" y="8367260"/>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a:t>
            </a:r>
            <a:r>
              <a:rPr lang="en-US" sz="1200" b="1" dirty="0">
                <a:solidFill>
                  <a:schemeClr val="dk1"/>
                </a:solidFill>
              </a:rPr>
              <a:t>R</a:t>
            </a:r>
            <a:r>
              <a:rPr lang="en" sz="1200" b="1" dirty="0">
                <a:solidFill>
                  <a:schemeClr val="dk1"/>
                </a:solidFill>
              </a:rPr>
              <a:t>O</a:t>
            </a:r>
          </a:p>
          <a:p>
            <a:pPr lvl="0" indent="-69850" algn="ctr">
              <a:buClr>
                <a:schemeClr val="dk1"/>
              </a:buClr>
              <a:buSzPts val="1100"/>
            </a:pPr>
            <a:r>
              <a:rPr lang="en-US" sz="1200" dirty="0">
                <a:solidFill>
                  <a:schemeClr val="dk1"/>
                </a:solidFill>
              </a:rPr>
              <a:t>Dan Quinn</a:t>
            </a:r>
            <a:endParaRPr lang="en" sz="1200" dirty="0">
              <a:solidFill>
                <a:schemeClr val="dk1"/>
              </a:solidFill>
            </a:endParaRPr>
          </a:p>
          <a:p>
            <a:pPr marL="0" lvl="0" indent="0" algn="ctr" rtl="0">
              <a:spcBef>
                <a:spcPts val="0"/>
              </a:spcBef>
              <a:buNone/>
            </a:pPr>
            <a:endParaRPr dirty="0"/>
          </a:p>
        </p:txBody>
      </p:sp>
      <p:pic>
        <p:nvPicPr>
          <p:cNvPr id="26" name="Shape 134">
            <a:extLst>
              <a:ext uri="{FF2B5EF4-FFF2-40B4-BE49-F238E27FC236}">
                <a16:creationId xmlns:a16="http://schemas.microsoft.com/office/drawing/2014/main" id="{3BFB5048-8DE9-4FA8-8394-63AECEED4FB1}"/>
              </a:ext>
            </a:extLst>
          </p:cNvPr>
          <p:cNvPicPr preferRelativeResize="0"/>
          <p:nvPr/>
        </p:nvPicPr>
        <p:blipFill>
          <a:blip r:embed="rId7"/>
          <a:stretch>
            <a:fillRect/>
          </a:stretch>
        </p:blipFill>
        <p:spPr>
          <a:xfrm>
            <a:off x="5949875" y="6754031"/>
            <a:ext cx="1498725" cy="1498725"/>
          </a:xfrm>
          <a:prstGeom prst="ellipse">
            <a:avLst/>
          </a:prstGeom>
          <a:noFill/>
          <a:ln>
            <a:noFill/>
          </a:ln>
        </p:spPr>
      </p:pic>
      <p:pic>
        <p:nvPicPr>
          <p:cNvPr id="30" name="Picture 29"/>
          <p:cNvPicPr>
            <a:picLocks noChangeAspect="1"/>
          </p:cNvPicPr>
          <p:nvPr/>
        </p:nvPicPr>
        <p:blipFill rotWithShape="1">
          <a:blip r:embed="rId8"/>
          <a:srcRect l="1451" t="10881" r="7016" b="20564"/>
          <a:stretch/>
        </p:blipFill>
        <p:spPr>
          <a:xfrm>
            <a:off x="4082172" y="6741059"/>
            <a:ext cx="1499616" cy="1498895"/>
          </a:xfrm>
          <a:prstGeom prst="ellipse">
            <a:avLst/>
          </a:prstGeom>
        </p:spPr>
      </p:pic>
      <p:pic>
        <p:nvPicPr>
          <p:cNvPr id="31" name="Shape 134">
            <a:extLst>
              <a:ext uri="{FF2B5EF4-FFF2-40B4-BE49-F238E27FC236}">
                <a16:creationId xmlns:a16="http://schemas.microsoft.com/office/drawing/2014/main" id="{CB3404F1-20D5-41E6-B7DF-DACF172CE3EB}"/>
              </a:ext>
            </a:extLst>
          </p:cNvPr>
          <p:cNvPicPr preferRelativeResize="0">
            <a:picLocks noChangeAspect="1"/>
          </p:cNvPicPr>
          <p:nvPr/>
        </p:nvPicPr>
        <p:blipFill rotWithShape="1">
          <a:blip r:embed="rId9"/>
          <a:srcRect l="3847" t="3847" r="3981" b="3981"/>
          <a:stretch/>
        </p:blipFill>
        <p:spPr>
          <a:xfrm>
            <a:off x="5943506" y="4394486"/>
            <a:ext cx="1499616" cy="1499616"/>
          </a:xfrm>
          <a:prstGeom prst="ellipse">
            <a:avLst/>
          </a:prstGeom>
          <a:noFill/>
          <a:ln>
            <a:noFill/>
          </a:ln>
        </p:spPr>
      </p:pic>
      <p:sp>
        <p:nvSpPr>
          <p:cNvPr id="21" name="Shape 140">
            <a:extLst>
              <a:ext uri="{FF2B5EF4-FFF2-40B4-BE49-F238E27FC236}">
                <a16:creationId xmlns:a16="http://schemas.microsoft.com/office/drawing/2014/main" id="{E5657852-99FE-4AF0-8E5A-AD3FBF13D587}"/>
              </a:ext>
            </a:extLst>
          </p:cNvPr>
          <p:cNvSpPr txBox="1"/>
          <p:nvPr/>
        </p:nvSpPr>
        <p:spPr>
          <a:xfrm>
            <a:off x="2526690" y="4991640"/>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2016</a:t>
            </a:r>
          </a:p>
        </p:txBody>
      </p:sp>
      <p:sp>
        <p:nvSpPr>
          <p:cNvPr id="25" name="Rectangle 24">
            <a:extLst>
              <a:ext uri="{FF2B5EF4-FFF2-40B4-BE49-F238E27FC236}">
                <a16:creationId xmlns:a16="http://schemas.microsoft.com/office/drawing/2014/main" id="{3A7D6697-2A8D-4613-B952-304B97F5201B}"/>
              </a:ext>
            </a:extLst>
          </p:cNvPr>
          <p:cNvSpPr/>
          <p:nvPr/>
        </p:nvSpPr>
        <p:spPr>
          <a:xfrm>
            <a:off x="2457133" y="4651735"/>
            <a:ext cx="2973000" cy="1691363"/>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81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p:nvPr/>
        </p:nvSpPr>
        <p:spPr>
          <a:xfrm>
            <a:off x="50" y="1879900"/>
            <a:ext cx="7772400" cy="2306400"/>
          </a:xfrm>
          <a:prstGeom prst="rect">
            <a:avLst/>
          </a:prstGeom>
          <a:solidFill>
            <a:srgbClr val="093B8D"/>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61"/>
          <p:cNvSpPr txBox="1"/>
          <p:nvPr/>
        </p:nvSpPr>
        <p:spPr>
          <a:xfrm>
            <a:off x="334137" y="1863891"/>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450" dirty="0">
                <a:solidFill>
                  <a:srgbClr val="FFFFFF"/>
                </a:solidFill>
              </a:rPr>
              <a:t>14bis Supply Tracking’s goal is to be the world’s most trusted aerospace parts integrity guarantor by bridging the physical-digital gap with its seamless binary solution for a supply chain of trust. 14bis improves aviation supply chains by providing uncompromised (incorruptible) safety through exceptional parts tracking capabilities and unparalleled customer service. Using physical imprint and blockchain technologies they provide secure tagging for each aviation part though its life cycle, which prevents unapproved parts from entering the system and increases safety and reliability. 14bis Supply Tracking provides trustworthy parts tracking, streamlining supply chain processes and combatting unapproved parts. Safer flights for people and cargo.</a:t>
            </a:r>
            <a:endParaRPr lang="en" sz="1450" dirty="0">
              <a:solidFill>
                <a:srgbClr val="FFFFFF"/>
              </a:solidFill>
            </a:endParaRPr>
          </a:p>
        </p:txBody>
      </p:sp>
      <p:sp>
        <p:nvSpPr>
          <p:cNvPr id="62" name="Shape 62"/>
          <p:cNvSpPr/>
          <p:nvPr/>
        </p:nvSpPr>
        <p:spPr>
          <a:xfrm>
            <a:off x="223125" y="9326317"/>
            <a:ext cx="7345200" cy="610800"/>
          </a:xfrm>
          <a:prstGeom prst="rect">
            <a:avLst/>
          </a:prstGeom>
          <a:solidFill>
            <a:srgbClr val="409BC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63" name="Shape 63"/>
          <p:cNvSpPr txBox="1"/>
          <p:nvPr/>
        </p:nvSpPr>
        <p:spPr>
          <a:xfrm>
            <a:off x="477925" y="9384433"/>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a:t>
            </a:r>
            <a:r>
              <a:rPr lang="en-US" sz="1800" dirty="0" err="1">
                <a:solidFill>
                  <a:srgbClr val="FFFFFF"/>
                </a:solidFill>
              </a:rPr>
              <a:t>Safeflightsio</a:t>
            </a:r>
            <a:r>
              <a:rPr lang="en" sz="1800" dirty="0">
                <a:solidFill>
                  <a:srgbClr val="FFFFFF"/>
                </a:solidFill>
              </a:rPr>
              <a:t>        |        </a:t>
            </a:r>
            <a:r>
              <a:rPr lang="en-US" sz="1800" dirty="0">
                <a:solidFill>
                  <a:srgbClr val="FFFFFF"/>
                </a:solidFill>
              </a:rPr>
              <a:t>safeflights.io</a:t>
            </a:r>
            <a:r>
              <a:rPr lang="en" sz="1800" dirty="0">
                <a:solidFill>
                  <a:srgbClr val="FFFFFF"/>
                </a:solidFill>
              </a:rPr>
              <a:t>         |        </a:t>
            </a:r>
            <a:r>
              <a:rPr lang="en-US" sz="1800" dirty="0">
                <a:solidFill>
                  <a:srgbClr val="FFFFFF"/>
                </a:solidFill>
              </a:rPr>
              <a:t>Houston, TX</a:t>
            </a:r>
            <a:endParaRPr lang="en" sz="1800" dirty="0">
              <a:solidFill>
                <a:srgbClr val="FFFFFF"/>
              </a:solidFill>
            </a:endParaRPr>
          </a:p>
          <a:p>
            <a:pPr marL="0" lvl="0" indent="0" algn="ctr" rtl="0">
              <a:spcBef>
                <a:spcPts val="0"/>
              </a:spcBef>
              <a:buNone/>
            </a:pPr>
            <a:endParaRPr sz="1800" dirty="0">
              <a:solidFill>
                <a:srgbClr val="FFFFFF"/>
              </a:solidFill>
            </a:endParaRPr>
          </a:p>
        </p:txBody>
      </p:sp>
      <p:sp>
        <p:nvSpPr>
          <p:cNvPr id="70" name="Shape 70"/>
          <p:cNvSpPr txBox="1"/>
          <p:nvPr/>
        </p:nvSpPr>
        <p:spPr>
          <a:xfrm>
            <a:off x="2300705" y="5003630"/>
            <a:ext cx="3432523" cy="1800023"/>
          </a:xfrm>
          <a:prstGeom prst="rect">
            <a:avLst/>
          </a:prstGeom>
          <a:noFill/>
          <a:ln>
            <a:solidFill>
              <a:schemeClr val="bg2">
                <a:lumMod val="60000"/>
                <a:lumOff val="40000"/>
              </a:schemeClr>
            </a:solidFill>
          </a:ln>
        </p:spPr>
        <p:txBody>
          <a:bodyPr wrap="square" lIns="91425" tIns="91425" rIns="91425" bIns="91425" anchor="t" anchorCtr="0">
            <a:noAutofit/>
          </a:bodyPr>
          <a:lstStyle/>
          <a:p>
            <a:pPr marL="139700" lvl="0">
              <a:buSzPts val="1400"/>
            </a:pPr>
            <a:r>
              <a:rPr lang="en-US" sz="1350" dirty="0"/>
              <a:t>-2017 MIT FinTech Award</a:t>
            </a:r>
          </a:p>
          <a:p>
            <a:pPr marL="139700">
              <a:buSzPts val="1400"/>
            </a:pPr>
            <a:r>
              <a:rPr lang="en-US" sz="1350" dirty="0"/>
              <a:t>-2017 Accenture Innovate Award</a:t>
            </a:r>
          </a:p>
          <a:p>
            <a:pPr marL="139700" lvl="0">
              <a:buSzPts val="1400"/>
            </a:pPr>
            <a:r>
              <a:rPr lang="en-US" sz="1350" dirty="0"/>
              <a:t>-2017 Starburst Accelerator</a:t>
            </a:r>
          </a:p>
          <a:p>
            <a:pPr marL="139700">
              <a:buSzPts val="1400"/>
            </a:pPr>
            <a:r>
              <a:rPr lang="en-US" sz="1350" dirty="0"/>
              <a:t>-2017 AAR Corp feasibility study</a:t>
            </a:r>
          </a:p>
          <a:p>
            <a:pPr marL="139700" lvl="0">
              <a:buSzPts val="1400"/>
            </a:pPr>
            <a:r>
              <a:rPr lang="en-US" sz="1350" dirty="0"/>
              <a:t>-2018 partnership negotiation with IBM-Watson Transportation</a:t>
            </a:r>
          </a:p>
          <a:p>
            <a:pPr marL="139700" lvl="0">
              <a:buSzPts val="1400"/>
            </a:pPr>
            <a:r>
              <a:rPr lang="en-US" sz="1350" dirty="0"/>
              <a:t>-Expression of Interest: major airline, MRO and industrial group</a:t>
            </a:r>
          </a:p>
        </p:txBody>
      </p:sp>
      <p:sp>
        <p:nvSpPr>
          <p:cNvPr id="71" name="Shape 71"/>
          <p:cNvSpPr txBox="1"/>
          <p:nvPr/>
        </p:nvSpPr>
        <p:spPr>
          <a:xfrm>
            <a:off x="2680702" y="4435722"/>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sp>
        <p:nvSpPr>
          <p:cNvPr id="26" name="Shape 70">
            <a:extLst>
              <a:ext uri="{FF2B5EF4-FFF2-40B4-BE49-F238E27FC236}">
                <a16:creationId xmlns:a16="http://schemas.microsoft.com/office/drawing/2014/main" id="{FD65445E-BF75-4B43-AB76-5C6AB60997E9}"/>
              </a:ext>
            </a:extLst>
          </p:cNvPr>
          <p:cNvSpPr txBox="1"/>
          <p:nvPr/>
        </p:nvSpPr>
        <p:spPr>
          <a:xfrm>
            <a:off x="2680702" y="4710411"/>
            <a:ext cx="2651760" cy="411899"/>
          </a:xfrm>
          <a:prstGeom prst="rect">
            <a:avLst/>
          </a:prstGeom>
          <a:noFill/>
          <a:ln>
            <a:noFill/>
          </a:ln>
        </p:spPr>
        <p:txBody>
          <a:bodyPr wrap="square" lIns="91425" tIns="91425" rIns="91425" bIns="91425" anchor="t" anchorCtr="0">
            <a:noAutofit/>
          </a:bodyPr>
          <a:lstStyle/>
          <a:p>
            <a:pPr marL="139700" lvl="0" algn="ctr">
              <a:buSzPts val="1400"/>
            </a:pPr>
            <a:r>
              <a:rPr lang="en-CA" dirty="0"/>
              <a:t>Date Founded: Jan 2017</a:t>
            </a:r>
            <a:endParaRPr lang="en-US" dirty="0"/>
          </a:p>
        </p:txBody>
      </p:sp>
      <p:pic>
        <p:nvPicPr>
          <p:cNvPr id="4" name="Picture 3">
            <a:extLst>
              <a:ext uri="{FF2B5EF4-FFF2-40B4-BE49-F238E27FC236}">
                <a16:creationId xmlns:a16="http://schemas.microsoft.com/office/drawing/2014/main" id="{214747E3-9D8D-4630-8413-0C963D5FC6E2}"/>
              </a:ext>
            </a:extLst>
          </p:cNvPr>
          <p:cNvPicPr>
            <a:picLocks noChangeAspect="1"/>
          </p:cNvPicPr>
          <p:nvPr/>
        </p:nvPicPr>
        <p:blipFill>
          <a:blip r:embed="rId3"/>
          <a:stretch>
            <a:fillRect/>
          </a:stretch>
        </p:blipFill>
        <p:spPr>
          <a:xfrm>
            <a:off x="992400" y="695561"/>
            <a:ext cx="5806650" cy="890026"/>
          </a:xfrm>
          <a:prstGeom prst="rect">
            <a:avLst/>
          </a:prstGeom>
        </p:spPr>
      </p:pic>
      <p:sp>
        <p:nvSpPr>
          <p:cNvPr id="25" name="Rectangle 24">
            <a:extLst>
              <a:ext uri="{FF2B5EF4-FFF2-40B4-BE49-F238E27FC236}">
                <a16:creationId xmlns:a16="http://schemas.microsoft.com/office/drawing/2014/main" id="{E67E1B0E-8B00-4A49-8DD5-169D1B50BB57}"/>
              </a:ext>
            </a:extLst>
          </p:cNvPr>
          <p:cNvSpPr/>
          <p:nvPr/>
        </p:nvSpPr>
        <p:spPr>
          <a:xfrm>
            <a:off x="2295367" y="4415004"/>
            <a:ext cx="3432523" cy="2388650"/>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Shape 168">
            <a:extLst>
              <a:ext uri="{FF2B5EF4-FFF2-40B4-BE49-F238E27FC236}">
                <a16:creationId xmlns:a16="http://schemas.microsoft.com/office/drawing/2014/main" id="{EDAC5879-53C4-448A-8882-A1BE95D9AF54}"/>
              </a:ext>
            </a:extLst>
          </p:cNvPr>
          <p:cNvPicPr preferRelativeResize="0"/>
          <p:nvPr/>
        </p:nvPicPr>
        <p:blipFill>
          <a:blip r:embed="rId4"/>
          <a:stretch>
            <a:fillRect/>
          </a:stretch>
        </p:blipFill>
        <p:spPr>
          <a:xfrm>
            <a:off x="277683" y="5425475"/>
            <a:ext cx="1625100" cy="1625100"/>
          </a:xfrm>
          <a:prstGeom prst="ellipse">
            <a:avLst/>
          </a:prstGeom>
          <a:noFill/>
          <a:ln>
            <a:noFill/>
          </a:ln>
        </p:spPr>
      </p:pic>
      <p:pic>
        <p:nvPicPr>
          <p:cNvPr id="28" name="Shape 169">
            <a:extLst>
              <a:ext uri="{FF2B5EF4-FFF2-40B4-BE49-F238E27FC236}">
                <a16:creationId xmlns:a16="http://schemas.microsoft.com/office/drawing/2014/main" id="{45A0D9ED-F3AC-41F5-952B-7DC88B876071}"/>
              </a:ext>
            </a:extLst>
          </p:cNvPr>
          <p:cNvPicPr preferRelativeResize="0"/>
          <p:nvPr/>
        </p:nvPicPr>
        <p:blipFill>
          <a:blip r:embed="rId5"/>
          <a:stretch>
            <a:fillRect/>
          </a:stretch>
        </p:blipFill>
        <p:spPr>
          <a:xfrm>
            <a:off x="4216648" y="7021461"/>
            <a:ext cx="1625100" cy="1625100"/>
          </a:xfrm>
          <a:prstGeom prst="ellipse">
            <a:avLst/>
          </a:prstGeom>
          <a:noFill/>
          <a:ln>
            <a:noFill/>
          </a:ln>
        </p:spPr>
      </p:pic>
      <p:pic>
        <p:nvPicPr>
          <p:cNvPr id="29" name="Shape 170">
            <a:extLst>
              <a:ext uri="{FF2B5EF4-FFF2-40B4-BE49-F238E27FC236}">
                <a16:creationId xmlns:a16="http://schemas.microsoft.com/office/drawing/2014/main" id="{587E6A4D-4313-4F2B-A460-9D0F1C8AD946}"/>
              </a:ext>
            </a:extLst>
          </p:cNvPr>
          <p:cNvPicPr preferRelativeResize="0"/>
          <p:nvPr/>
        </p:nvPicPr>
        <p:blipFill>
          <a:blip r:embed="rId6"/>
          <a:stretch>
            <a:fillRect/>
          </a:stretch>
        </p:blipFill>
        <p:spPr>
          <a:xfrm>
            <a:off x="5939815" y="5425464"/>
            <a:ext cx="1625100" cy="1625100"/>
          </a:xfrm>
          <a:prstGeom prst="ellipse">
            <a:avLst/>
          </a:prstGeom>
          <a:noFill/>
          <a:ln>
            <a:solidFill>
              <a:schemeClr val="bg1">
                <a:lumMod val="85000"/>
              </a:schemeClr>
            </a:solidFill>
          </a:ln>
        </p:spPr>
      </p:pic>
      <p:sp>
        <p:nvSpPr>
          <p:cNvPr id="30" name="Shape 171">
            <a:extLst>
              <a:ext uri="{FF2B5EF4-FFF2-40B4-BE49-F238E27FC236}">
                <a16:creationId xmlns:a16="http://schemas.microsoft.com/office/drawing/2014/main" id="{84335F3D-5F36-457C-B675-FDCADE607ABB}"/>
              </a:ext>
            </a:extLst>
          </p:cNvPr>
          <p:cNvSpPr txBox="1"/>
          <p:nvPr/>
        </p:nvSpPr>
        <p:spPr>
          <a:xfrm>
            <a:off x="40683" y="7155045"/>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Eleanor Mitch</a:t>
            </a:r>
            <a:endParaRPr lang="en" sz="1200" dirty="0">
              <a:solidFill>
                <a:schemeClr val="dk1"/>
              </a:solidFill>
            </a:endParaRPr>
          </a:p>
          <a:p>
            <a:pPr marL="0" lvl="0" indent="0" algn="ctr" rtl="0">
              <a:spcBef>
                <a:spcPts val="0"/>
              </a:spcBef>
              <a:buNone/>
            </a:pPr>
            <a:endParaRPr dirty="0"/>
          </a:p>
        </p:txBody>
      </p:sp>
      <p:sp>
        <p:nvSpPr>
          <p:cNvPr id="31" name="Shape 172">
            <a:extLst>
              <a:ext uri="{FF2B5EF4-FFF2-40B4-BE49-F238E27FC236}">
                <a16:creationId xmlns:a16="http://schemas.microsoft.com/office/drawing/2014/main" id="{216C6D6A-75B4-4FA7-AC51-513183457F45}"/>
              </a:ext>
            </a:extLst>
          </p:cNvPr>
          <p:cNvSpPr txBox="1"/>
          <p:nvPr/>
        </p:nvSpPr>
        <p:spPr>
          <a:xfrm>
            <a:off x="3850244" y="8692151"/>
            <a:ext cx="2357907"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C</a:t>
            </a:r>
            <a:r>
              <a:rPr lang="en-US" sz="1200" b="1" dirty="0">
                <a:solidFill>
                  <a:schemeClr val="dk1"/>
                </a:solidFill>
              </a:rPr>
              <a:t>O</a:t>
            </a:r>
            <a:r>
              <a:rPr lang="en" sz="1200" b="1" dirty="0">
                <a:solidFill>
                  <a:schemeClr val="dk1"/>
                </a:solidFill>
              </a:rPr>
              <a:t>O</a:t>
            </a:r>
          </a:p>
          <a:p>
            <a:pPr lvl="0" indent="-69850" algn="ctr">
              <a:buClr>
                <a:schemeClr val="dk1"/>
              </a:buClr>
              <a:buSzPts val="1100"/>
            </a:pPr>
            <a:r>
              <a:rPr lang="en-US" sz="1200" dirty="0">
                <a:solidFill>
                  <a:schemeClr val="dk1"/>
                </a:solidFill>
              </a:rPr>
              <a:t>Jaime Plata</a:t>
            </a:r>
          </a:p>
        </p:txBody>
      </p:sp>
      <p:sp>
        <p:nvSpPr>
          <p:cNvPr id="32" name="Shape 173">
            <a:extLst>
              <a:ext uri="{FF2B5EF4-FFF2-40B4-BE49-F238E27FC236}">
                <a16:creationId xmlns:a16="http://schemas.microsoft.com/office/drawing/2014/main" id="{9FB3ED41-5BF3-4A59-88ED-0811F41B971A}"/>
              </a:ext>
            </a:extLst>
          </p:cNvPr>
          <p:cNvSpPr txBox="1"/>
          <p:nvPr/>
        </p:nvSpPr>
        <p:spPr>
          <a:xfrm>
            <a:off x="5708398" y="7142552"/>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US" sz="1200" b="1" dirty="0">
                <a:solidFill>
                  <a:schemeClr val="dk1"/>
                </a:solidFill>
              </a:rPr>
              <a:t>CMO</a:t>
            </a:r>
            <a:endParaRPr lang="en" sz="1200" b="1" dirty="0">
              <a:solidFill>
                <a:schemeClr val="dk1"/>
              </a:solidFill>
            </a:endParaRPr>
          </a:p>
          <a:p>
            <a:pPr lvl="0" algn="ctr"/>
            <a:r>
              <a:rPr lang="en-US" sz="1200" dirty="0">
                <a:solidFill>
                  <a:schemeClr val="dk1"/>
                </a:solidFill>
              </a:rPr>
              <a:t>Alexis Dames</a:t>
            </a:r>
            <a:endParaRPr lang="en" sz="1200" dirty="0">
              <a:solidFill>
                <a:schemeClr val="dk1"/>
              </a:solidFill>
            </a:endParaRPr>
          </a:p>
        </p:txBody>
      </p:sp>
      <p:pic>
        <p:nvPicPr>
          <p:cNvPr id="33" name="Shape 168">
            <a:extLst>
              <a:ext uri="{FF2B5EF4-FFF2-40B4-BE49-F238E27FC236}">
                <a16:creationId xmlns:a16="http://schemas.microsoft.com/office/drawing/2014/main" id="{819014CC-692C-4E5A-9308-0339DB22CDE1}"/>
              </a:ext>
            </a:extLst>
          </p:cNvPr>
          <p:cNvPicPr preferRelativeResize="0"/>
          <p:nvPr/>
        </p:nvPicPr>
        <p:blipFill>
          <a:blip r:embed="rId7"/>
          <a:stretch>
            <a:fillRect/>
          </a:stretch>
        </p:blipFill>
        <p:spPr>
          <a:xfrm>
            <a:off x="1961713" y="7001873"/>
            <a:ext cx="1625100" cy="1627632"/>
          </a:xfrm>
          <a:prstGeom prst="ellipse">
            <a:avLst/>
          </a:prstGeom>
          <a:noFill/>
          <a:ln>
            <a:noFill/>
          </a:ln>
        </p:spPr>
      </p:pic>
      <p:sp>
        <p:nvSpPr>
          <p:cNvPr id="34" name="Shape 171">
            <a:extLst>
              <a:ext uri="{FF2B5EF4-FFF2-40B4-BE49-F238E27FC236}">
                <a16:creationId xmlns:a16="http://schemas.microsoft.com/office/drawing/2014/main" id="{D09D141C-6BBC-4F87-B386-F414E0BDBB1E}"/>
              </a:ext>
            </a:extLst>
          </p:cNvPr>
          <p:cNvSpPr txBox="1"/>
          <p:nvPr/>
        </p:nvSpPr>
        <p:spPr>
          <a:xfrm>
            <a:off x="1724713" y="8714169"/>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a:t>
            </a:r>
            <a:r>
              <a:rPr lang="en-US" sz="1200" b="1" dirty="0">
                <a:solidFill>
                  <a:schemeClr val="dk1"/>
                </a:solidFill>
              </a:rPr>
              <a:t>T</a:t>
            </a:r>
            <a:r>
              <a:rPr lang="en" sz="1200" b="1" dirty="0">
                <a:solidFill>
                  <a:schemeClr val="dk1"/>
                </a:solidFill>
              </a:rPr>
              <a:t>O</a:t>
            </a:r>
          </a:p>
          <a:p>
            <a:pPr lvl="0" indent="-69850" algn="ctr">
              <a:buClr>
                <a:schemeClr val="dk1"/>
              </a:buClr>
              <a:buSzPts val="1100"/>
            </a:pPr>
            <a:r>
              <a:rPr lang="en-US" sz="1200" dirty="0">
                <a:solidFill>
                  <a:schemeClr val="dk1"/>
                </a:solidFill>
              </a:rPr>
              <a:t>Dharmesh Patel</a:t>
            </a:r>
            <a:endParaRPr lang="en" sz="1200" dirty="0">
              <a:solidFill>
                <a:schemeClr val="dk1"/>
              </a:solidFill>
            </a:endParaRPr>
          </a:p>
        </p:txBody>
      </p:sp>
    </p:spTree>
    <p:extLst>
      <p:ext uri="{BB962C8B-B14F-4D97-AF65-F5344CB8AC3E}">
        <p14:creationId xmlns:p14="http://schemas.microsoft.com/office/powerpoint/2010/main" val="94522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50" y="1879900"/>
            <a:ext cx="7772400" cy="2306400"/>
          </a:xfrm>
          <a:prstGeom prst="rect">
            <a:avLst/>
          </a:prstGeom>
          <a:solidFill>
            <a:srgbClr val="5386B5"/>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97"/>
          <p:cNvSpPr txBox="1"/>
          <p:nvPr/>
        </p:nvSpPr>
        <p:spPr>
          <a:xfrm>
            <a:off x="372687" y="2124288"/>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600" dirty="0" err="1">
                <a:solidFill>
                  <a:srgbClr val="FFFFFF"/>
                </a:solidFill>
              </a:rPr>
              <a:t>Guardion</a:t>
            </a:r>
            <a:r>
              <a:rPr lang="en-US" sz="1600" dirty="0">
                <a:solidFill>
                  <a:srgbClr val="FFFFFF"/>
                </a:solidFill>
              </a:rPr>
              <a:t> is building technology that will make the world safer from nuclear threats using city-scale radiation monitoring. Their quantum technology uses miniaturized ionizing radiation detectors, which can be deployed in large numbers to provide real-time monitoring networks for interrogating possible radioactive sources. Such networks will enable early and/or remote detection of possible radiological threats, and serve as a highly effective triage mechanism for emergency responders.</a:t>
            </a:r>
            <a:endParaRPr lang="en" sz="1600" dirty="0">
              <a:solidFill>
                <a:srgbClr val="FFFFFF"/>
              </a:solidFill>
            </a:endParaRPr>
          </a:p>
        </p:txBody>
      </p:sp>
      <p:sp>
        <p:nvSpPr>
          <p:cNvPr id="98" name="Shape 98"/>
          <p:cNvSpPr/>
          <p:nvPr/>
        </p:nvSpPr>
        <p:spPr>
          <a:xfrm>
            <a:off x="223125" y="9202025"/>
            <a:ext cx="7345200" cy="610800"/>
          </a:xfrm>
          <a:prstGeom prst="rect">
            <a:avLst/>
          </a:prstGeom>
          <a:solidFill>
            <a:srgbClr val="5386B5"/>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99" name="Shape 99"/>
          <p:cNvSpPr txBox="1"/>
          <p:nvPr/>
        </p:nvSpPr>
        <p:spPr>
          <a:xfrm>
            <a:off x="477925" y="9260141"/>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a:t>
            </a:r>
            <a:r>
              <a:rPr lang="en-US" sz="1800" dirty="0" err="1">
                <a:solidFill>
                  <a:srgbClr val="FFFFFF"/>
                </a:solidFill>
              </a:rPr>
              <a:t>GuardionTech</a:t>
            </a:r>
            <a:r>
              <a:rPr lang="en" sz="1800" dirty="0">
                <a:solidFill>
                  <a:srgbClr val="FFFFFF"/>
                </a:solidFill>
              </a:rPr>
              <a:t>  |   </a:t>
            </a:r>
            <a:r>
              <a:rPr lang="en-US" sz="1800" dirty="0">
                <a:solidFill>
                  <a:srgbClr val="FFFFFF"/>
                </a:solidFill>
              </a:rPr>
              <a:t>guardiontech.com</a:t>
            </a:r>
            <a:r>
              <a:rPr lang="en" sz="1800" dirty="0">
                <a:solidFill>
                  <a:srgbClr val="FFFFFF"/>
                </a:solidFill>
              </a:rPr>
              <a:t>   |     Boston, </a:t>
            </a:r>
            <a:r>
              <a:rPr lang="en-US" sz="1800" dirty="0">
                <a:solidFill>
                  <a:srgbClr val="FFFFFF"/>
                </a:solidFill>
              </a:rPr>
              <a:t>MA</a:t>
            </a:r>
            <a:endParaRPr lang="en" sz="1800" dirty="0">
              <a:solidFill>
                <a:srgbClr val="FFFFFF"/>
              </a:solidFill>
            </a:endParaRPr>
          </a:p>
          <a:p>
            <a:pPr marL="0" lvl="0" indent="0" algn="ctr" rtl="0">
              <a:spcBef>
                <a:spcPts val="0"/>
              </a:spcBef>
              <a:buNone/>
            </a:pPr>
            <a:endParaRPr sz="1800" dirty="0">
              <a:solidFill>
                <a:srgbClr val="FFFFFF"/>
              </a:solidFill>
            </a:endParaRPr>
          </a:p>
        </p:txBody>
      </p:sp>
      <p:pic>
        <p:nvPicPr>
          <p:cNvPr id="100" name="Shape 100"/>
          <p:cNvPicPr preferRelativeResize="0"/>
          <p:nvPr/>
        </p:nvPicPr>
        <p:blipFill rotWithShape="1">
          <a:blip r:embed="rId3">
            <a:alphaModFix/>
          </a:blip>
          <a:srcRect l="4922" r="4913"/>
          <a:stretch/>
        </p:blipFill>
        <p:spPr>
          <a:xfrm>
            <a:off x="803775" y="6707569"/>
            <a:ext cx="1625100" cy="1802400"/>
          </a:xfrm>
          <a:prstGeom prst="ellipse">
            <a:avLst/>
          </a:prstGeom>
          <a:noFill/>
          <a:ln>
            <a:noFill/>
          </a:ln>
        </p:spPr>
      </p:pic>
      <p:pic>
        <p:nvPicPr>
          <p:cNvPr id="101" name="Shape 101"/>
          <p:cNvPicPr preferRelativeResize="0"/>
          <p:nvPr/>
        </p:nvPicPr>
        <p:blipFill>
          <a:blip r:embed="rId4"/>
          <a:stretch>
            <a:fillRect/>
          </a:stretch>
        </p:blipFill>
        <p:spPr>
          <a:xfrm>
            <a:off x="3121725" y="6707569"/>
            <a:ext cx="1625100" cy="1801368"/>
          </a:xfrm>
          <a:prstGeom prst="ellipse">
            <a:avLst/>
          </a:prstGeom>
          <a:blipFill>
            <a:blip r:embed="rId4"/>
            <a:stretch>
              <a:fillRect/>
            </a:stretch>
          </a:blipFill>
          <a:ln>
            <a:noFill/>
          </a:ln>
          <a:effectLst>
            <a:outerShdw blurRad="50800" dist="50800" dir="5400000" algn="ctr" rotWithShape="0">
              <a:schemeClr val="bg1"/>
            </a:outerShdw>
          </a:effectLst>
        </p:spPr>
      </p:pic>
      <p:pic>
        <p:nvPicPr>
          <p:cNvPr id="102" name="Shape 102"/>
          <p:cNvPicPr preferRelativeResize="0"/>
          <p:nvPr/>
        </p:nvPicPr>
        <p:blipFill>
          <a:blip r:embed="rId5"/>
          <a:stretch>
            <a:fillRect/>
          </a:stretch>
        </p:blipFill>
        <p:spPr>
          <a:xfrm>
            <a:off x="5337300" y="6736627"/>
            <a:ext cx="1625100" cy="1801368"/>
          </a:xfrm>
          <a:prstGeom prst="ellipse">
            <a:avLst/>
          </a:prstGeom>
          <a:blipFill>
            <a:blip r:embed="rId5"/>
            <a:stretch>
              <a:fillRect/>
            </a:stretch>
          </a:blipFill>
          <a:ln>
            <a:noFill/>
          </a:ln>
        </p:spPr>
      </p:pic>
      <p:sp>
        <p:nvSpPr>
          <p:cNvPr id="103" name="Shape 103"/>
          <p:cNvSpPr txBox="1"/>
          <p:nvPr/>
        </p:nvSpPr>
        <p:spPr>
          <a:xfrm>
            <a:off x="604500" y="8552389"/>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marL="0" lvl="0" indent="-69850" algn="ctr" rtl="0">
              <a:spcBef>
                <a:spcPts val="0"/>
              </a:spcBef>
              <a:buClr>
                <a:schemeClr val="dk1"/>
              </a:buClr>
              <a:buSzPts val="1100"/>
              <a:buFont typeface="Arial"/>
              <a:buNone/>
            </a:pPr>
            <a:r>
              <a:rPr lang="en" sz="1200" dirty="0">
                <a:solidFill>
                  <a:schemeClr val="dk1"/>
                </a:solidFill>
              </a:rPr>
              <a:t>Daniel Esposito</a:t>
            </a:r>
          </a:p>
          <a:p>
            <a:pPr marL="0" lvl="0" indent="0" algn="ctr" rtl="0">
              <a:spcBef>
                <a:spcPts val="0"/>
              </a:spcBef>
              <a:buNone/>
            </a:pPr>
            <a:endParaRPr dirty="0"/>
          </a:p>
        </p:txBody>
      </p:sp>
      <p:sp>
        <p:nvSpPr>
          <p:cNvPr id="104" name="Shape 104"/>
          <p:cNvSpPr txBox="1"/>
          <p:nvPr/>
        </p:nvSpPr>
        <p:spPr>
          <a:xfrm>
            <a:off x="2890500" y="8552389"/>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VP Science</a:t>
            </a:r>
          </a:p>
          <a:p>
            <a:pPr lvl="0" indent="-69850" algn="ctr">
              <a:buClr>
                <a:schemeClr val="dk1"/>
              </a:buClr>
              <a:buSzPts val="1100"/>
            </a:pPr>
            <a:r>
              <a:rPr lang="en-US" sz="1200" dirty="0">
                <a:solidFill>
                  <a:schemeClr val="dk1"/>
                </a:solidFill>
              </a:rPr>
              <a:t>Swastik Kar</a:t>
            </a:r>
          </a:p>
          <a:p>
            <a:pPr marL="0" lvl="0" indent="0" algn="ctr" rtl="0">
              <a:spcBef>
                <a:spcPts val="0"/>
              </a:spcBef>
              <a:buNone/>
            </a:pPr>
            <a:endParaRPr dirty="0"/>
          </a:p>
        </p:txBody>
      </p:sp>
      <p:sp>
        <p:nvSpPr>
          <p:cNvPr id="105" name="Shape 105"/>
          <p:cNvSpPr txBox="1"/>
          <p:nvPr/>
        </p:nvSpPr>
        <p:spPr>
          <a:xfrm>
            <a:off x="5100300" y="8552389"/>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US" sz="1200" b="1" dirty="0">
                <a:solidFill>
                  <a:schemeClr val="dk1"/>
                </a:solidFill>
              </a:rPr>
              <a:t>VP Product</a:t>
            </a:r>
            <a:endParaRPr lang="en" sz="1200" b="1" dirty="0">
              <a:solidFill>
                <a:schemeClr val="dk1"/>
              </a:solidFill>
            </a:endParaRPr>
          </a:p>
          <a:p>
            <a:pPr lvl="0" algn="ctr"/>
            <a:r>
              <a:rPr lang="en-US" sz="1200" dirty="0">
                <a:solidFill>
                  <a:schemeClr val="dk1"/>
                </a:solidFill>
              </a:rPr>
              <a:t>Yung Joon Jung</a:t>
            </a:r>
            <a:endParaRPr lang="en" sz="1200" dirty="0">
              <a:solidFill>
                <a:schemeClr val="dk1"/>
              </a:solidFill>
            </a:endParaRPr>
          </a:p>
        </p:txBody>
      </p:sp>
      <p:sp>
        <p:nvSpPr>
          <p:cNvPr id="106" name="Shape 106"/>
          <p:cNvSpPr txBox="1"/>
          <p:nvPr/>
        </p:nvSpPr>
        <p:spPr>
          <a:xfrm>
            <a:off x="2018373" y="4989258"/>
            <a:ext cx="3720964" cy="1653652"/>
          </a:xfrm>
          <a:prstGeom prst="rect">
            <a:avLst/>
          </a:prstGeom>
          <a:noFill/>
          <a:ln>
            <a:solidFill>
              <a:schemeClr val="bg2">
                <a:lumMod val="60000"/>
                <a:lumOff val="40000"/>
              </a:schemeClr>
            </a:solidFill>
          </a:ln>
        </p:spPr>
        <p:txBody>
          <a:bodyPr wrap="square" lIns="91425" tIns="91425" rIns="91425" bIns="91425" anchor="t" anchorCtr="0">
            <a:noAutofit/>
          </a:bodyPr>
          <a:lstStyle/>
          <a:p>
            <a:pPr marL="139700" lvl="0" rtl="0">
              <a:spcBef>
                <a:spcPts val="0"/>
              </a:spcBef>
              <a:spcAft>
                <a:spcPts val="0"/>
              </a:spcAft>
              <a:buSzPts val="1400"/>
            </a:pPr>
            <a:r>
              <a:rPr lang="en" dirty="0"/>
              <a:t>-Mas</a:t>
            </a:r>
            <a:r>
              <a:rPr lang="en-US" dirty="0" err="1"/>
              <a:t>sChallenge</a:t>
            </a:r>
            <a:r>
              <a:rPr lang="en-US" dirty="0"/>
              <a:t>: Gold Winner</a:t>
            </a:r>
            <a:endParaRPr lang="en" dirty="0"/>
          </a:p>
          <a:p>
            <a:pPr marL="139700" lvl="0">
              <a:buSzPts val="1400"/>
            </a:pPr>
            <a:r>
              <a:rPr lang="en-US" dirty="0"/>
              <a:t>-CASIS/Boeing: Technology in Space Prize </a:t>
            </a:r>
          </a:p>
          <a:p>
            <a:pPr marL="139700" lvl="0">
              <a:buSzPts val="1400"/>
            </a:pPr>
            <a:r>
              <a:rPr lang="en-US" dirty="0"/>
              <a:t>-National Science Foundation I-Corps Team</a:t>
            </a:r>
          </a:p>
          <a:p>
            <a:pPr marL="139700" lvl="0">
              <a:buSzPts val="1400"/>
            </a:pPr>
            <a:r>
              <a:rPr lang="en-US" dirty="0"/>
              <a:t>-National Science Foundation PFI AIR TT Grant</a:t>
            </a:r>
            <a:endParaRPr lang="en" dirty="0"/>
          </a:p>
          <a:p>
            <a:pPr marL="0" lvl="0" indent="0" rtl="0">
              <a:spcBef>
                <a:spcPts val="0"/>
              </a:spcBef>
              <a:buNone/>
            </a:pPr>
            <a:endParaRPr dirty="0"/>
          </a:p>
          <a:p>
            <a:pPr marL="0" lvl="0" indent="0" rtl="0">
              <a:spcBef>
                <a:spcPts val="0"/>
              </a:spcBef>
              <a:buNone/>
            </a:pPr>
            <a:endParaRPr dirty="0"/>
          </a:p>
        </p:txBody>
      </p:sp>
      <p:sp>
        <p:nvSpPr>
          <p:cNvPr id="107" name="Shape 107"/>
          <p:cNvSpPr txBox="1"/>
          <p:nvPr/>
        </p:nvSpPr>
        <p:spPr>
          <a:xfrm>
            <a:off x="2607675" y="4371954"/>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108" name="Shape 108" descr="Guardion-logo-dark.png"/>
          <p:cNvPicPr preferRelativeResize="0"/>
          <p:nvPr/>
        </p:nvPicPr>
        <p:blipFill>
          <a:blip r:embed="rId6">
            <a:alphaModFix/>
          </a:blip>
          <a:stretch>
            <a:fillRect/>
          </a:stretch>
        </p:blipFill>
        <p:spPr>
          <a:xfrm>
            <a:off x="975638" y="641675"/>
            <a:ext cx="5928833" cy="889325"/>
          </a:xfrm>
          <a:prstGeom prst="rect">
            <a:avLst/>
          </a:prstGeom>
          <a:noFill/>
          <a:ln>
            <a:noFill/>
          </a:ln>
        </p:spPr>
      </p:pic>
      <p:sp>
        <p:nvSpPr>
          <p:cNvPr id="15" name="Shape 106">
            <a:extLst>
              <a:ext uri="{FF2B5EF4-FFF2-40B4-BE49-F238E27FC236}">
                <a16:creationId xmlns:a16="http://schemas.microsoft.com/office/drawing/2014/main" id="{7874D632-83B2-4DFB-968E-858D00C88129}"/>
              </a:ext>
            </a:extLst>
          </p:cNvPr>
          <p:cNvSpPr txBox="1"/>
          <p:nvPr/>
        </p:nvSpPr>
        <p:spPr>
          <a:xfrm>
            <a:off x="2560320" y="4657725"/>
            <a:ext cx="2651760" cy="411480"/>
          </a:xfrm>
          <a:prstGeom prst="rect">
            <a:avLst/>
          </a:prstGeom>
          <a:noFill/>
          <a:ln>
            <a:noFill/>
          </a:ln>
        </p:spPr>
        <p:txBody>
          <a:bodyPr wrap="square" lIns="91425" tIns="91425" rIns="91425" bIns="91425" anchor="t" anchorCtr="0">
            <a:noAutofit/>
          </a:bodyPr>
          <a:lstStyle/>
          <a:p>
            <a:pPr marL="139700" lvl="0" rtl="0">
              <a:spcBef>
                <a:spcPts val="0"/>
              </a:spcBef>
              <a:spcAft>
                <a:spcPts val="0"/>
              </a:spcAft>
              <a:buSzPts val="1400"/>
            </a:pPr>
            <a:r>
              <a:rPr lang="en" dirty="0"/>
              <a:t>Date Founded: M</a:t>
            </a:r>
            <a:r>
              <a:rPr lang="en-US" dirty="0"/>
              <a:t>ay</a:t>
            </a:r>
            <a:r>
              <a:rPr lang="en" dirty="0"/>
              <a:t> 2017</a:t>
            </a:r>
            <a:endParaRPr dirty="0"/>
          </a:p>
          <a:p>
            <a:pPr marL="0" lvl="0" indent="0" rtl="0">
              <a:spcBef>
                <a:spcPts val="0"/>
              </a:spcBef>
              <a:buNone/>
            </a:pPr>
            <a:endParaRPr dirty="0"/>
          </a:p>
        </p:txBody>
      </p:sp>
      <p:sp>
        <p:nvSpPr>
          <p:cNvPr id="16" name="Rectangle 15">
            <a:extLst>
              <a:ext uri="{FF2B5EF4-FFF2-40B4-BE49-F238E27FC236}">
                <a16:creationId xmlns:a16="http://schemas.microsoft.com/office/drawing/2014/main" id="{969CCE1A-D9EB-4F49-A8B9-243839F92964}"/>
              </a:ext>
            </a:extLst>
          </p:cNvPr>
          <p:cNvSpPr/>
          <p:nvPr/>
        </p:nvSpPr>
        <p:spPr>
          <a:xfrm>
            <a:off x="2025718" y="4377498"/>
            <a:ext cx="3720964" cy="2259448"/>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10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50" y="1879900"/>
            <a:ext cx="7772400" cy="2306400"/>
          </a:xfrm>
          <a:prstGeom prst="rect">
            <a:avLst/>
          </a:prstGeom>
          <a:solidFill>
            <a:srgbClr val="39A1D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114"/>
          <p:cNvSpPr txBox="1"/>
          <p:nvPr/>
        </p:nvSpPr>
        <p:spPr>
          <a:xfrm>
            <a:off x="376340" y="2005792"/>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600" dirty="0" err="1">
                <a:solidFill>
                  <a:srgbClr val="FFFFFF"/>
                </a:solidFill>
              </a:rPr>
              <a:t>OmniPreSense</a:t>
            </a:r>
            <a:r>
              <a:rPr lang="en-US" sz="1600" dirty="0">
                <a:solidFill>
                  <a:srgbClr val="FFFFFF"/>
                </a:solidFill>
              </a:rPr>
              <a:t> develops small form factor, short-range radar allowing systems to “see” the world around them.  By visualizing in the millimeter wave spectrum our solutions provide information such as speed, direction, range, and angle of arrival for objects in our field of view.  Our unique IP provides detection ranges of 25-100m and utilizes electronic beam steering to enhance resolution and accuracy.  With this capability, </a:t>
            </a:r>
            <a:r>
              <a:rPr lang="en-US" sz="1600" dirty="0" err="1">
                <a:solidFill>
                  <a:srgbClr val="FFFFFF"/>
                </a:solidFill>
              </a:rPr>
              <a:t>OmniPreSense</a:t>
            </a:r>
            <a:r>
              <a:rPr lang="en-US" sz="1600" dirty="0">
                <a:solidFill>
                  <a:srgbClr val="FFFFFF"/>
                </a:solidFill>
              </a:rPr>
              <a:t> brings autonomous operation to non-automotive systems including drones, robots, and other IoT solutions. </a:t>
            </a:r>
            <a:endParaRPr lang="en" sz="1600" dirty="0">
              <a:solidFill>
                <a:srgbClr val="FFFFFF"/>
              </a:solidFill>
            </a:endParaRPr>
          </a:p>
        </p:txBody>
      </p:sp>
      <p:sp>
        <p:nvSpPr>
          <p:cNvPr id="115" name="Shape 115"/>
          <p:cNvSpPr/>
          <p:nvPr/>
        </p:nvSpPr>
        <p:spPr>
          <a:xfrm>
            <a:off x="223125" y="9202025"/>
            <a:ext cx="7345200" cy="610800"/>
          </a:xfrm>
          <a:prstGeom prst="rect">
            <a:avLst/>
          </a:prstGeom>
          <a:solidFill>
            <a:srgbClr val="EF413D"/>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116" name="Shape 116"/>
          <p:cNvSpPr txBox="1"/>
          <p:nvPr/>
        </p:nvSpPr>
        <p:spPr>
          <a:xfrm>
            <a:off x="477925" y="9260141"/>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a:t>
            </a:r>
            <a:r>
              <a:rPr lang="en-US" sz="1800" dirty="0" err="1">
                <a:solidFill>
                  <a:srgbClr val="FFFFFF"/>
                </a:solidFill>
              </a:rPr>
              <a:t>OmniPSense</a:t>
            </a:r>
            <a:r>
              <a:rPr lang="en" sz="1800" dirty="0">
                <a:solidFill>
                  <a:srgbClr val="FFFFFF"/>
                </a:solidFill>
              </a:rPr>
              <a:t>      |     </a:t>
            </a:r>
            <a:r>
              <a:rPr lang="en-US" sz="1800" dirty="0">
                <a:solidFill>
                  <a:srgbClr val="FFFFFF"/>
                </a:solidFill>
              </a:rPr>
              <a:t>omnipresense.com</a:t>
            </a:r>
            <a:r>
              <a:rPr lang="en" sz="1800" dirty="0">
                <a:solidFill>
                  <a:srgbClr val="FFFFFF"/>
                </a:solidFill>
              </a:rPr>
              <a:t>      |      </a:t>
            </a:r>
            <a:r>
              <a:rPr lang="en-US" sz="1800" dirty="0">
                <a:solidFill>
                  <a:srgbClr val="FFFFFF"/>
                </a:solidFill>
              </a:rPr>
              <a:t>San Jose, CA</a:t>
            </a:r>
            <a:endParaRPr lang="en" sz="1800" dirty="0">
              <a:solidFill>
                <a:srgbClr val="FFFFFF"/>
              </a:solidFill>
            </a:endParaRPr>
          </a:p>
          <a:p>
            <a:pPr marL="0" lvl="0" indent="0" algn="ctr" rtl="0">
              <a:spcBef>
                <a:spcPts val="0"/>
              </a:spcBef>
              <a:buNone/>
            </a:pPr>
            <a:endParaRPr sz="1800" dirty="0">
              <a:solidFill>
                <a:srgbClr val="FFFFFF"/>
              </a:solidFill>
            </a:endParaRPr>
          </a:p>
        </p:txBody>
      </p:sp>
      <p:pic>
        <p:nvPicPr>
          <p:cNvPr id="117" name="Shape 117"/>
          <p:cNvPicPr preferRelativeResize="0"/>
          <p:nvPr/>
        </p:nvPicPr>
        <p:blipFill>
          <a:blip r:embed="rId3"/>
          <a:stretch>
            <a:fillRect/>
          </a:stretch>
        </p:blipFill>
        <p:spPr>
          <a:xfrm>
            <a:off x="803775" y="6366715"/>
            <a:ext cx="1625100" cy="1801368"/>
          </a:xfrm>
          <a:prstGeom prst="ellipse">
            <a:avLst/>
          </a:prstGeom>
          <a:noFill/>
          <a:ln>
            <a:noFill/>
          </a:ln>
        </p:spPr>
      </p:pic>
      <p:pic>
        <p:nvPicPr>
          <p:cNvPr id="118" name="Shape 118"/>
          <p:cNvPicPr preferRelativeResize="0"/>
          <p:nvPr/>
        </p:nvPicPr>
        <p:blipFill>
          <a:blip r:embed="rId4"/>
          <a:stretch>
            <a:fillRect/>
          </a:stretch>
        </p:blipFill>
        <p:spPr>
          <a:xfrm>
            <a:off x="3125378" y="6366715"/>
            <a:ext cx="1625100" cy="1801368"/>
          </a:xfrm>
          <a:prstGeom prst="ellipse">
            <a:avLst/>
          </a:prstGeom>
          <a:noFill/>
          <a:ln>
            <a:noFill/>
          </a:ln>
        </p:spPr>
      </p:pic>
      <p:pic>
        <p:nvPicPr>
          <p:cNvPr id="119" name="Shape 119"/>
          <p:cNvPicPr preferRelativeResize="0"/>
          <p:nvPr/>
        </p:nvPicPr>
        <p:blipFill rotWithShape="1">
          <a:blip r:embed="rId5"/>
          <a:srcRect l="19483" t="16408" r="26286" b="29109"/>
          <a:stretch/>
        </p:blipFill>
        <p:spPr>
          <a:xfrm>
            <a:off x="5340993" y="6366715"/>
            <a:ext cx="1627632" cy="1801368"/>
          </a:xfrm>
          <a:prstGeom prst="ellipse">
            <a:avLst/>
          </a:prstGeom>
          <a:noFill/>
          <a:ln>
            <a:noFill/>
          </a:ln>
        </p:spPr>
      </p:pic>
      <p:sp>
        <p:nvSpPr>
          <p:cNvPr id="120" name="Shape 120"/>
          <p:cNvSpPr txBox="1"/>
          <p:nvPr/>
        </p:nvSpPr>
        <p:spPr>
          <a:xfrm>
            <a:off x="545591" y="8275290"/>
            <a:ext cx="2141468"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Rob Frizzell</a:t>
            </a:r>
          </a:p>
        </p:txBody>
      </p:sp>
      <p:sp>
        <p:nvSpPr>
          <p:cNvPr id="121" name="Shape 121"/>
          <p:cNvSpPr txBox="1"/>
          <p:nvPr/>
        </p:nvSpPr>
        <p:spPr>
          <a:xfrm>
            <a:off x="2765239" y="8275290"/>
            <a:ext cx="2345379"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VP Software</a:t>
            </a:r>
          </a:p>
          <a:p>
            <a:pPr lvl="0" indent="-69850" algn="ctr">
              <a:buClr>
                <a:schemeClr val="dk1"/>
              </a:buClr>
              <a:buSzPts val="1100"/>
            </a:pPr>
            <a:r>
              <a:rPr lang="en-US" sz="1200" dirty="0">
                <a:solidFill>
                  <a:schemeClr val="dk1"/>
                </a:solidFill>
              </a:rPr>
              <a:t>Jim Whitfield</a:t>
            </a:r>
            <a:endParaRPr lang="en" sz="1200" dirty="0">
              <a:solidFill>
                <a:schemeClr val="dk1"/>
              </a:solidFill>
            </a:endParaRPr>
          </a:p>
          <a:p>
            <a:pPr marL="0" lvl="0" indent="0" algn="ctr" rtl="0">
              <a:spcBef>
                <a:spcPts val="0"/>
              </a:spcBef>
              <a:buNone/>
            </a:pPr>
            <a:endParaRPr dirty="0"/>
          </a:p>
        </p:txBody>
      </p:sp>
      <p:sp>
        <p:nvSpPr>
          <p:cNvPr id="122" name="Shape 122"/>
          <p:cNvSpPr txBox="1"/>
          <p:nvPr/>
        </p:nvSpPr>
        <p:spPr>
          <a:xfrm>
            <a:off x="5032321" y="8275290"/>
            <a:ext cx="2244976"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VP Business Development</a:t>
            </a:r>
          </a:p>
          <a:p>
            <a:pPr lvl="0" algn="ctr"/>
            <a:r>
              <a:rPr lang="en-US" sz="1200" dirty="0">
                <a:solidFill>
                  <a:schemeClr val="dk1"/>
                </a:solidFill>
              </a:rPr>
              <a:t>David Yao</a:t>
            </a:r>
            <a:endParaRPr lang="en" sz="1200" dirty="0">
              <a:solidFill>
                <a:schemeClr val="dk1"/>
              </a:solidFill>
            </a:endParaRPr>
          </a:p>
        </p:txBody>
      </p:sp>
      <p:sp>
        <p:nvSpPr>
          <p:cNvPr id="123" name="Shape 123"/>
          <p:cNvSpPr txBox="1"/>
          <p:nvPr/>
        </p:nvSpPr>
        <p:spPr>
          <a:xfrm>
            <a:off x="2397444" y="4996674"/>
            <a:ext cx="2973000" cy="1054105"/>
          </a:xfrm>
          <a:prstGeom prst="rect">
            <a:avLst/>
          </a:prstGeom>
          <a:noFill/>
          <a:ln>
            <a:solidFill>
              <a:schemeClr val="bg2">
                <a:lumMod val="60000"/>
                <a:lumOff val="40000"/>
              </a:schemeClr>
            </a:solidFill>
          </a:ln>
        </p:spPr>
        <p:txBody>
          <a:bodyPr wrap="square" lIns="91425" tIns="91425" rIns="91425" bIns="91425" anchor="t" anchorCtr="0">
            <a:noAutofit/>
          </a:bodyPr>
          <a:lstStyle/>
          <a:p>
            <a:pPr marL="139700" lvl="0" rtl="0">
              <a:spcBef>
                <a:spcPts val="0"/>
              </a:spcBef>
              <a:spcAft>
                <a:spcPts val="0"/>
              </a:spcAft>
              <a:buSzPts val="1400"/>
            </a:pPr>
            <a:r>
              <a:rPr lang="en" dirty="0"/>
              <a:t>-MVP </a:t>
            </a:r>
            <a:r>
              <a:rPr lang="en-US" dirty="0"/>
              <a:t>Launched </a:t>
            </a:r>
            <a:r>
              <a:rPr lang="en" dirty="0"/>
              <a:t>Apr 2017</a:t>
            </a:r>
          </a:p>
          <a:p>
            <a:pPr marL="139700" lvl="0" rtl="0">
              <a:spcBef>
                <a:spcPts val="0"/>
              </a:spcBef>
              <a:buSzPts val="1400"/>
            </a:pPr>
            <a:r>
              <a:rPr lang="en-US" dirty="0"/>
              <a:t>-Low Cost </a:t>
            </a:r>
            <a:r>
              <a:rPr lang="en" dirty="0"/>
              <a:t>Radar Speed Sign </a:t>
            </a:r>
            <a:r>
              <a:rPr lang="en-US" dirty="0"/>
              <a:t>d</a:t>
            </a:r>
            <a:r>
              <a:rPr lang="en" dirty="0"/>
              <a:t>esign </a:t>
            </a:r>
            <a:r>
              <a:rPr lang="en-US" dirty="0"/>
              <a:t>achieved over 21,000 views</a:t>
            </a:r>
            <a:endParaRPr lang="en" dirty="0"/>
          </a:p>
          <a:p>
            <a:pPr marL="0" lvl="0" indent="0" rtl="0">
              <a:spcBef>
                <a:spcPts val="0"/>
              </a:spcBef>
              <a:buNone/>
            </a:pPr>
            <a:endParaRPr dirty="0"/>
          </a:p>
          <a:p>
            <a:pPr marL="0" lvl="0" indent="0" rtl="0">
              <a:spcBef>
                <a:spcPts val="0"/>
              </a:spcBef>
              <a:buNone/>
            </a:pPr>
            <a:endParaRPr dirty="0"/>
          </a:p>
        </p:txBody>
      </p:sp>
      <p:sp>
        <p:nvSpPr>
          <p:cNvPr id="124" name="Shape 124"/>
          <p:cNvSpPr txBox="1"/>
          <p:nvPr/>
        </p:nvSpPr>
        <p:spPr>
          <a:xfrm>
            <a:off x="2559600" y="4389717"/>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3" name="Picture 2">
            <a:extLst>
              <a:ext uri="{FF2B5EF4-FFF2-40B4-BE49-F238E27FC236}">
                <a16:creationId xmlns:a16="http://schemas.microsoft.com/office/drawing/2014/main" id="{C55300BF-D07C-4248-A070-7D9C39020F4D}"/>
              </a:ext>
            </a:extLst>
          </p:cNvPr>
          <p:cNvPicPr>
            <a:picLocks noChangeAspect="1"/>
          </p:cNvPicPr>
          <p:nvPr/>
        </p:nvPicPr>
        <p:blipFill>
          <a:blip r:embed="rId6"/>
          <a:stretch>
            <a:fillRect/>
          </a:stretch>
        </p:blipFill>
        <p:spPr>
          <a:xfrm>
            <a:off x="1371179" y="410670"/>
            <a:ext cx="5030042" cy="1325118"/>
          </a:xfrm>
          <a:prstGeom prst="rect">
            <a:avLst/>
          </a:prstGeom>
        </p:spPr>
      </p:pic>
      <p:sp>
        <p:nvSpPr>
          <p:cNvPr id="15" name="Shape 123">
            <a:extLst>
              <a:ext uri="{FF2B5EF4-FFF2-40B4-BE49-F238E27FC236}">
                <a16:creationId xmlns:a16="http://schemas.microsoft.com/office/drawing/2014/main" id="{99675D73-AB48-4628-8D41-71D4CD1B3089}"/>
              </a:ext>
            </a:extLst>
          </p:cNvPr>
          <p:cNvSpPr txBox="1"/>
          <p:nvPr/>
        </p:nvSpPr>
        <p:spPr>
          <a:xfrm>
            <a:off x="2561040" y="4684299"/>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Feb 2016</a:t>
            </a:r>
          </a:p>
        </p:txBody>
      </p:sp>
      <p:sp>
        <p:nvSpPr>
          <p:cNvPr id="2" name="Rectangle 1">
            <a:extLst>
              <a:ext uri="{FF2B5EF4-FFF2-40B4-BE49-F238E27FC236}">
                <a16:creationId xmlns:a16="http://schemas.microsoft.com/office/drawing/2014/main" id="{2CBA5D49-9037-41E5-9DCC-6AB19B8551C7}"/>
              </a:ext>
            </a:extLst>
          </p:cNvPr>
          <p:cNvSpPr/>
          <p:nvPr/>
        </p:nvSpPr>
        <p:spPr>
          <a:xfrm>
            <a:off x="2409225" y="4401292"/>
            <a:ext cx="2973000" cy="1649487"/>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05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p:nvPr/>
        </p:nvSpPr>
        <p:spPr>
          <a:xfrm>
            <a:off x="50" y="1879900"/>
            <a:ext cx="7772400" cy="2306400"/>
          </a:xfrm>
          <a:prstGeom prst="rect">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6" name="Shape 216"/>
          <p:cNvSpPr txBox="1"/>
          <p:nvPr/>
        </p:nvSpPr>
        <p:spPr>
          <a:xfrm>
            <a:off x="494037" y="1871274"/>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450" dirty="0">
                <a:solidFill>
                  <a:srgbClr val="FFFFFF"/>
                </a:solidFill>
              </a:rPr>
              <a:t>Blind Tiger Communications provides government and public safety agencies a wireless security platform defending against UAS’s and Mobile Devices. Blind Tiger solves the rapidly increasing wireless security problems for global government agencies, public and private companies that require a deep and continuous understanding of assets and profiles of those devices within their facilities. Blind Tiger Communications’ flagship product is the Wireless Intrusion Detect, Defeat Security (WIDDS) platform™. WIDDS implements a communication umbrella that encompasses the customer’s facilities and provides an easy-to-use dash board that empowers customers with “1 click” insight and control of the licensed and unlicensed wireless environment.</a:t>
            </a:r>
            <a:endParaRPr lang="en" sz="1450" dirty="0">
              <a:solidFill>
                <a:srgbClr val="FFFFFF"/>
              </a:solidFill>
            </a:endParaRPr>
          </a:p>
        </p:txBody>
      </p:sp>
      <p:sp>
        <p:nvSpPr>
          <p:cNvPr id="217" name="Shape 217"/>
          <p:cNvSpPr/>
          <p:nvPr/>
        </p:nvSpPr>
        <p:spPr>
          <a:xfrm>
            <a:off x="223125" y="9202025"/>
            <a:ext cx="7345200" cy="610800"/>
          </a:xfrm>
          <a:prstGeom prst="rect">
            <a:avLst/>
          </a:prstGeom>
          <a:solidFill>
            <a:srgbClr val="FFCD4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218" name="Shape 218"/>
          <p:cNvSpPr txBox="1"/>
          <p:nvPr/>
        </p:nvSpPr>
        <p:spPr>
          <a:xfrm>
            <a:off x="475200" y="9294355"/>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blindtigercom.com</a:t>
            </a:r>
            <a:r>
              <a:rPr lang="en" sz="1800" dirty="0">
                <a:solidFill>
                  <a:srgbClr val="FFFFFF"/>
                </a:solidFill>
              </a:rPr>
              <a:t>        |        </a:t>
            </a:r>
            <a:r>
              <a:rPr lang="en-US" sz="1800" dirty="0">
                <a:solidFill>
                  <a:srgbClr val="FFFFFF"/>
                </a:solidFill>
              </a:rPr>
              <a:t>Atlanta, GA</a:t>
            </a:r>
            <a:endParaRPr lang="en" sz="1800" dirty="0">
              <a:solidFill>
                <a:srgbClr val="FFFFFF"/>
              </a:solidFill>
            </a:endParaRPr>
          </a:p>
          <a:p>
            <a:pPr marL="0" lvl="0" indent="0" algn="ctr" rtl="0">
              <a:spcBef>
                <a:spcPts val="0"/>
              </a:spcBef>
              <a:buNone/>
            </a:pPr>
            <a:endParaRPr sz="1800" dirty="0">
              <a:solidFill>
                <a:srgbClr val="FFFFFF"/>
              </a:solidFill>
            </a:endParaRPr>
          </a:p>
        </p:txBody>
      </p:sp>
      <p:pic>
        <p:nvPicPr>
          <p:cNvPr id="219" name="Shape 219"/>
          <p:cNvPicPr preferRelativeResize="0"/>
          <p:nvPr/>
        </p:nvPicPr>
        <p:blipFill>
          <a:blip r:embed="rId3"/>
          <a:stretch>
            <a:fillRect/>
          </a:stretch>
        </p:blipFill>
        <p:spPr>
          <a:xfrm>
            <a:off x="1662756" y="6523739"/>
            <a:ext cx="1625100" cy="1625100"/>
          </a:xfrm>
          <a:prstGeom prst="ellipse">
            <a:avLst/>
          </a:prstGeom>
          <a:noFill/>
          <a:ln>
            <a:noFill/>
          </a:ln>
        </p:spPr>
      </p:pic>
      <p:pic>
        <p:nvPicPr>
          <p:cNvPr id="220" name="Shape 220"/>
          <p:cNvPicPr preferRelativeResize="0"/>
          <p:nvPr/>
        </p:nvPicPr>
        <p:blipFill rotWithShape="1">
          <a:blip r:embed="rId4"/>
          <a:srcRect b="9837"/>
          <a:stretch/>
        </p:blipFill>
        <p:spPr>
          <a:xfrm>
            <a:off x="4718062" y="6533571"/>
            <a:ext cx="1627632" cy="1625100"/>
          </a:xfrm>
          <a:prstGeom prst="ellipse">
            <a:avLst/>
          </a:prstGeom>
          <a:solidFill>
            <a:schemeClr val="bg1"/>
          </a:solidFill>
          <a:ln>
            <a:noFill/>
          </a:ln>
        </p:spPr>
      </p:pic>
      <p:sp>
        <p:nvSpPr>
          <p:cNvPr id="222" name="Shape 222"/>
          <p:cNvSpPr txBox="1"/>
          <p:nvPr/>
        </p:nvSpPr>
        <p:spPr>
          <a:xfrm>
            <a:off x="1425756" y="8289151"/>
            <a:ext cx="2099100"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Chuck </a:t>
            </a:r>
            <a:r>
              <a:rPr lang="en-US" sz="1200" dirty="0" err="1">
                <a:solidFill>
                  <a:schemeClr val="dk1"/>
                </a:solidFill>
              </a:rPr>
              <a:t>Bokath</a:t>
            </a:r>
            <a:endParaRPr lang="en" sz="1200" dirty="0">
              <a:solidFill>
                <a:schemeClr val="dk1"/>
              </a:solidFill>
            </a:endParaRPr>
          </a:p>
          <a:p>
            <a:pPr marL="0" lvl="0" indent="0" algn="ctr" rtl="0">
              <a:spcBef>
                <a:spcPts val="0"/>
              </a:spcBef>
              <a:buNone/>
            </a:pPr>
            <a:endParaRPr dirty="0"/>
          </a:p>
        </p:txBody>
      </p:sp>
      <p:sp>
        <p:nvSpPr>
          <p:cNvPr id="223" name="Shape 223"/>
          <p:cNvSpPr txBox="1"/>
          <p:nvPr/>
        </p:nvSpPr>
        <p:spPr>
          <a:xfrm>
            <a:off x="4482328" y="8289151"/>
            <a:ext cx="2099100"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C</a:t>
            </a:r>
            <a:r>
              <a:rPr lang="en-US" sz="1200" b="1" dirty="0">
                <a:solidFill>
                  <a:schemeClr val="dk1"/>
                </a:solidFill>
              </a:rPr>
              <a:t>OO</a:t>
            </a:r>
            <a:endParaRPr lang="en" sz="1200" b="1" dirty="0">
              <a:solidFill>
                <a:schemeClr val="dk1"/>
              </a:solidFill>
            </a:endParaRPr>
          </a:p>
          <a:p>
            <a:pPr lvl="0" indent="-69850" algn="ctr">
              <a:buClr>
                <a:schemeClr val="dk1"/>
              </a:buClr>
              <a:buSzPts val="1100"/>
            </a:pPr>
            <a:r>
              <a:rPr lang="en-US" sz="1200" dirty="0">
                <a:solidFill>
                  <a:schemeClr val="dk1"/>
                </a:solidFill>
              </a:rPr>
              <a:t>Brian Stanley</a:t>
            </a:r>
            <a:endParaRPr lang="en" sz="1200" dirty="0">
              <a:solidFill>
                <a:schemeClr val="dk1"/>
              </a:solidFill>
            </a:endParaRPr>
          </a:p>
          <a:p>
            <a:pPr marL="0" lvl="0" indent="0" algn="ctr" rtl="0">
              <a:spcBef>
                <a:spcPts val="0"/>
              </a:spcBef>
              <a:buNone/>
            </a:pPr>
            <a:endParaRPr dirty="0"/>
          </a:p>
        </p:txBody>
      </p:sp>
      <p:sp>
        <p:nvSpPr>
          <p:cNvPr id="225" name="Shape 225"/>
          <p:cNvSpPr txBox="1"/>
          <p:nvPr/>
        </p:nvSpPr>
        <p:spPr>
          <a:xfrm>
            <a:off x="2559600" y="5085645"/>
            <a:ext cx="2973000" cy="1087601"/>
          </a:xfrm>
          <a:prstGeom prst="rect">
            <a:avLst/>
          </a:prstGeom>
          <a:noFill/>
          <a:ln>
            <a:solidFill>
              <a:schemeClr val="bg2">
                <a:lumMod val="60000"/>
                <a:lumOff val="40000"/>
              </a:schemeClr>
            </a:solidFill>
          </a:ln>
        </p:spPr>
        <p:txBody>
          <a:bodyPr wrap="square" lIns="91425" tIns="91425" rIns="91425" bIns="91425" anchor="t" anchorCtr="0">
            <a:noAutofit/>
          </a:bodyPr>
          <a:lstStyle/>
          <a:p>
            <a:pPr marL="139700" lvl="0">
              <a:buSzPts val="1400"/>
            </a:pPr>
            <a:r>
              <a:rPr lang="en-US" dirty="0"/>
              <a:t>-Customers in the DoD, Intelligence, Medical and Correctional Industries</a:t>
            </a:r>
            <a:endParaRPr lang="en" dirty="0"/>
          </a:p>
          <a:p>
            <a:pPr marL="0" lvl="0" indent="0" rtl="0">
              <a:spcBef>
                <a:spcPts val="0"/>
              </a:spcBef>
              <a:buNone/>
            </a:pPr>
            <a:endParaRPr dirty="0"/>
          </a:p>
          <a:p>
            <a:pPr marL="0" lvl="0" indent="0" rtl="0">
              <a:spcBef>
                <a:spcPts val="0"/>
              </a:spcBef>
              <a:buNone/>
            </a:pPr>
            <a:endParaRPr dirty="0"/>
          </a:p>
        </p:txBody>
      </p:sp>
      <p:sp>
        <p:nvSpPr>
          <p:cNvPr id="226" name="Shape 226"/>
          <p:cNvSpPr txBox="1"/>
          <p:nvPr/>
        </p:nvSpPr>
        <p:spPr>
          <a:xfrm>
            <a:off x="2718780" y="4421020"/>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1028" name="Picture 4" descr="https://lh6.googleusercontent.com/q-1ufZGK8pPa5Hw-djvs6SCXt1sqnyucDzARt9H9pNQFDz2Gj8OQrcHUy2tNiYoAb91J86MwpibxCqm-wFX5cgeV7CWIABj6DIJoH-Xde6gUkD2nZTOQuZPJMs4io84A2GhBYsW5pCxYJ954Gg">
            <a:extLst>
              <a:ext uri="{FF2B5EF4-FFF2-40B4-BE49-F238E27FC236}">
                <a16:creationId xmlns:a16="http://schemas.microsoft.com/office/drawing/2014/main" id="{4AAC8E0B-B168-48E8-B297-F44D346D45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588" y="397475"/>
            <a:ext cx="1856546" cy="11209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20DC7A-F6A9-4E95-911E-2BB10499A975}"/>
              </a:ext>
            </a:extLst>
          </p:cNvPr>
          <p:cNvSpPr/>
          <p:nvPr/>
        </p:nvSpPr>
        <p:spPr>
          <a:xfrm>
            <a:off x="3022135" y="292920"/>
            <a:ext cx="4275066" cy="1877437"/>
          </a:xfrm>
          <a:prstGeom prst="rect">
            <a:avLst/>
          </a:prstGeom>
        </p:spPr>
        <p:txBody>
          <a:bodyPr wrap="square">
            <a:spAutoFit/>
          </a:bodyPr>
          <a:lstStyle/>
          <a:p>
            <a:r>
              <a:rPr lang="en-US" sz="4400" b="1" dirty="0">
                <a:latin typeface="Calibri" panose="020F0502020204030204" pitchFamily="34" charset="0"/>
              </a:rPr>
              <a:t>Blind Tiger Communications</a:t>
            </a:r>
            <a:endParaRPr lang="en-US" dirty="0"/>
          </a:p>
          <a:p>
            <a:br>
              <a:rPr lang="en-US" dirty="0"/>
            </a:br>
            <a:endParaRPr lang="en-US" dirty="0"/>
          </a:p>
        </p:txBody>
      </p:sp>
      <p:sp>
        <p:nvSpPr>
          <p:cNvPr id="20" name="Shape 225">
            <a:extLst>
              <a:ext uri="{FF2B5EF4-FFF2-40B4-BE49-F238E27FC236}">
                <a16:creationId xmlns:a16="http://schemas.microsoft.com/office/drawing/2014/main" id="{D263130F-AED3-4067-93C1-9D0EDA624639}"/>
              </a:ext>
            </a:extLst>
          </p:cNvPr>
          <p:cNvSpPr txBox="1"/>
          <p:nvPr/>
        </p:nvSpPr>
        <p:spPr>
          <a:xfrm>
            <a:off x="2720220" y="4723763"/>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Sept 2012</a:t>
            </a:r>
          </a:p>
        </p:txBody>
      </p:sp>
      <p:sp>
        <p:nvSpPr>
          <p:cNvPr id="21" name="Rectangle 20">
            <a:extLst>
              <a:ext uri="{FF2B5EF4-FFF2-40B4-BE49-F238E27FC236}">
                <a16:creationId xmlns:a16="http://schemas.microsoft.com/office/drawing/2014/main" id="{2C6075AB-B5D3-4C0F-B18C-7C676F1333C9}"/>
              </a:ext>
            </a:extLst>
          </p:cNvPr>
          <p:cNvSpPr/>
          <p:nvPr/>
        </p:nvSpPr>
        <p:spPr>
          <a:xfrm>
            <a:off x="2559600" y="4461161"/>
            <a:ext cx="2973000" cy="1737360"/>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51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p:nvPr/>
        </p:nvSpPr>
        <p:spPr>
          <a:xfrm>
            <a:off x="50" y="1879900"/>
            <a:ext cx="7772400" cy="2458322"/>
          </a:xfrm>
          <a:prstGeom prst="rect">
            <a:avLst/>
          </a:prstGeom>
          <a:solidFill>
            <a:srgbClr val="C71B1B">
              <a:alpha val="78000"/>
            </a:srgbClr>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2" name="Shape 182"/>
          <p:cNvSpPr txBox="1"/>
          <p:nvPr/>
        </p:nvSpPr>
        <p:spPr>
          <a:xfrm>
            <a:off x="334137" y="1942870"/>
            <a:ext cx="7123176" cy="1802400"/>
          </a:xfrm>
          <a:prstGeom prst="rect">
            <a:avLst/>
          </a:prstGeom>
          <a:noFill/>
          <a:ln>
            <a:noFill/>
          </a:ln>
        </p:spPr>
        <p:txBody>
          <a:bodyPr wrap="square" lIns="91425" tIns="91425" rIns="91425" bIns="91425" anchor="t" anchorCtr="0">
            <a:noAutofit/>
          </a:bodyPr>
          <a:lstStyle/>
          <a:p>
            <a:pPr lvl="0" indent="-69850">
              <a:buClr>
                <a:schemeClr val="dk1"/>
              </a:buClr>
              <a:buSzPts val="1100"/>
            </a:pPr>
            <a:r>
              <a:rPr lang="en-US" sz="1600" dirty="0">
                <a:solidFill>
                  <a:srgbClr val="FFFFFF"/>
                </a:solidFill>
              </a:rPr>
              <a:t>Commercial drones have omni-directional antennas that result in limited communication ranges. Notch is developing a system that solves this problem by surrounding an existing drone antenna with multiple specialized radio frequency (RF) reflector surfaces. This results in antennas that can dynamically change their radiation pattern to boost signal in any direction, while simultaneously protecting against RF jamming attacks. Our solution would be lighter, cheaper and extend battery life. Our technology is ideally suited for the drone market and can be extended to other markets such as cyber-security, mobile networks and IoT.</a:t>
            </a:r>
          </a:p>
        </p:txBody>
      </p:sp>
      <p:sp>
        <p:nvSpPr>
          <p:cNvPr id="183" name="Shape 183"/>
          <p:cNvSpPr/>
          <p:nvPr/>
        </p:nvSpPr>
        <p:spPr>
          <a:xfrm>
            <a:off x="223125" y="9202025"/>
            <a:ext cx="7345200" cy="610800"/>
          </a:xfrm>
          <a:prstGeom prst="rect">
            <a:avLst/>
          </a:prstGeom>
          <a:solidFill>
            <a:schemeClr val="bg2">
              <a:lumMod val="75000"/>
            </a:schemeClr>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a:p>
        </p:txBody>
      </p:sp>
      <p:sp>
        <p:nvSpPr>
          <p:cNvPr id="184" name="Shape 184"/>
          <p:cNvSpPr txBox="1"/>
          <p:nvPr/>
        </p:nvSpPr>
        <p:spPr>
          <a:xfrm>
            <a:off x="477925" y="9260141"/>
            <a:ext cx="6822000" cy="411900"/>
          </a:xfrm>
          <a:prstGeom prst="rect">
            <a:avLst/>
          </a:prstGeom>
          <a:noFill/>
          <a:ln>
            <a:noFill/>
          </a:ln>
        </p:spPr>
        <p:txBody>
          <a:bodyPr wrap="square" lIns="91425" tIns="91425" rIns="91425" bIns="91425" anchor="t" anchorCtr="0">
            <a:noAutofit/>
          </a:bodyPr>
          <a:lstStyle/>
          <a:p>
            <a:pPr lvl="0" indent="-69850" algn="ctr">
              <a:buClr>
                <a:schemeClr val="dk1"/>
              </a:buClr>
              <a:buSzPts val="1100"/>
            </a:pPr>
            <a:r>
              <a:rPr lang="en-US" sz="1800" dirty="0">
                <a:solidFill>
                  <a:srgbClr val="FFFFFF"/>
                </a:solidFill>
              </a:rPr>
              <a:t>Cambridge, MA</a:t>
            </a:r>
            <a:endParaRPr lang="en" sz="1800" dirty="0">
              <a:solidFill>
                <a:srgbClr val="FFFFFF"/>
              </a:solidFill>
            </a:endParaRPr>
          </a:p>
          <a:p>
            <a:pPr marL="0" lvl="0" indent="0" algn="ctr" rtl="0">
              <a:spcBef>
                <a:spcPts val="0"/>
              </a:spcBef>
              <a:buNone/>
            </a:pPr>
            <a:endParaRPr sz="1800" dirty="0">
              <a:solidFill>
                <a:srgbClr val="FFFFFF"/>
              </a:solidFill>
            </a:endParaRPr>
          </a:p>
        </p:txBody>
      </p:sp>
      <p:pic>
        <p:nvPicPr>
          <p:cNvPr id="185" name="Shape 185"/>
          <p:cNvPicPr preferRelativeResize="0"/>
          <p:nvPr/>
        </p:nvPicPr>
        <p:blipFill>
          <a:blip r:embed="rId3"/>
          <a:stretch>
            <a:fillRect/>
          </a:stretch>
        </p:blipFill>
        <p:spPr>
          <a:xfrm>
            <a:off x="1607341" y="6653937"/>
            <a:ext cx="1920240" cy="1920240"/>
          </a:xfrm>
          <a:prstGeom prst="ellipse">
            <a:avLst/>
          </a:prstGeom>
          <a:noFill/>
          <a:ln>
            <a:noFill/>
          </a:ln>
        </p:spPr>
      </p:pic>
      <p:pic>
        <p:nvPicPr>
          <p:cNvPr id="186" name="Shape 186"/>
          <p:cNvPicPr preferRelativeResize="0"/>
          <p:nvPr/>
        </p:nvPicPr>
        <p:blipFill>
          <a:blip r:embed="rId4"/>
          <a:stretch>
            <a:fillRect/>
          </a:stretch>
        </p:blipFill>
        <p:spPr>
          <a:xfrm>
            <a:off x="4653068" y="6653926"/>
            <a:ext cx="1920240" cy="1920240"/>
          </a:xfrm>
          <a:prstGeom prst="ellipse">
            <a:avLst/>
          </a:prstGeom>
          <a:noFill/>
          <a:ln>
            <a:noFill/>
          </a:ln>
        </p:spPr>
      </p:pic>
      <p:sp>
        <p:nvSpPr>
          <p:cNvPr id="188" name="Shape 188"/>
          <p:cNvSpPr txBox="1"/>
          <p:nvPr/>
        </p:nvSpPr>
        <p:spPr>
          <a:xfrm>
            <a:off x="1236852" y="8597999"/>
            <a:ext cx="2429645" cy="6108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200" b="1" dirty="0">
                <a:solidFill>
                  <a:schemeClr val="dk1"/>
                </a:solidFill>
              </a:rPr>
              <a:t>CEO</a:t>
            </a:r>
          </a:p>
          <a:p>
            <a:pPr lvl="0" indent="-69850" algn="ctr">
              <a:buClr>
                <a:schemeClr val="dk1"/>
              </a:buClr>
              <a:buSzPts val="1100"/>
            </a:pPr>
            <a:r>
              <a:rPr lang="en-US" sz="1200" dirty="0">
                <a:solidFill>
                  <a:schemeClr val="dk1"/>
                </a:solidFill>
              </a:rPr>
              <a:t>Shahriar </a:t>
            </a:r>
            <a:r>
              <a:rPr lang="en-US" sz="1200" dirty="0" err="1">
                <a:solidFill>
                  <a:schemeClr val="dk1"/>
                </a:solidFill>
              </a:rPr>
              <a:t>Khushrushahi</a:t>
            </a:r>
            <a:endParaRPr lang="en" sz="1200" dirty="0">
              <a:solidFill>
                <a:schemeClr val="dk1"/>
              </a:solidFill>
            </a:endParaRPr>
          </a:p>
          <a:p>
            <a:pPr marL="0" lvl="0" indent="0" algn="ctr" rtl="0">
              <a:spcBef>
                <a:spcPts val="0"/>
              </a:spcBef>
              <a:buNone/>
            </a:pPr>
            <a:endParaRPr dirty="0"/>
          </a:p>
        </p:txBody>
      </p:sp>
      <p:sp>
        <p:nvSpPr>
          <p:cNvPr id="189" name="Shape 189"/>
          <p:cNvSpPr txBox="1"/>
          <p:nvPr/>
        </p:nvSpPr>
        <p:spPr>
          <a:xfrm>
            <a:off x="4400643" y="8597999"/>
            <a:ext cx="2429646" cy="6108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200" b="1" dirty="0">
                <a:solidFill>
                  <a:schemeClr val="dk1"/>
                </a:solidFill>
              </a:rPr>
              <a:t>CTO</a:t>
            </a:r>
          </a:p>
          <a:p>
            <a:pPr lvl="0" indent="-69850" algn="ctr">
              <a:buClr>
                <a:schemeClr val="dk1"/>
              </a:buClr>
              <a:buSzPts val="1100"/>
            </a:pPr>
            <a:r>
              <a:rPr lang="en-US" sz="1200" dirty="0" err="1">
                <a:solidFill>
                  <a:schemeClr val="dk1"/>
                </a:solidFill>
              </a:rPr>
              <a:t>Wardah</a:t>
            </a:r>
            <a:r>
              <a:rPr lang="en-US" sz="1200" dirty="0">
                <a:solidFill>
                  <a:schemeClr val="dk1"/>
                </a:solidFill>
              </a:rPr>
              <a:t> </a:t>
            </a:r>
            <a:r>
              <a:rPr lang="en-US" sz="1200" dirty="0" err="1">
                <a:solidFill>
                  <a:schemeClr val="dk1"/>
                </a:solidFill>
              </a:rPr>
              <a:t>Inam</a:t>
            </a:r>
            <a:endParaRPr lang="en" sz="1200" dirty="0">
              <a:solidFill>
                <a:schemeClr val="dk1"/>
              </a:solidFill>
            </a:endParaRPr>
          </a:p>
        </p:txBody>
      </p:sp>
      <p:sp>
        <p:nvSpPr>
          <p:cNvPr id="191" name="Shape 191"/>
          <p:cNvSpPr txBox="1"/>
          <p:nvPr/>
        </p:nvSpPr>
        <p:spPr>
          <a:xfrm>
            <a:off x="2225837" y="4890805"/>
            <a:ext cx="3429000" cy="1622337"/>
          </a:xfrm>
          <a:prstGeom prst="rect">
            <a:avLst/>
          </a:prstGeom>
          <a:noFill/>
          <a:ln>
            <a:solidFill>
              <a:schemeClr val="bg2">
                <a:lumMod val="60000"/>
                <a:lumOff val="40000"/>
              </a:schemeClr>
            </a:solidFill>
          </a:ln>
        </p:spPr>
        <p:txBody>
          <a:bodyPr wrap="square" lIns="91425" tIns="91425" rIns="91425" bIns="91425" anchor="t" anchorCtr="0">
            <a:noAutofit/>
          </a:bodyPr>
          <a:lstStyle/>
          <a:p>
            <a:r>
              <a:rPr lang="en-US" sz="1300" dirty="0"/>
              <a:t>- Designed and simulated antenna system using electromagnetic simulation software.</a:t>
            </a:r>
          </a:p>
          <a:p>
            <a:r>
              <a:rPr lang="en-US" sz="1300" dirty="0"/>
              <a:t>- Designed and tested first fully addressable antenna system with electronically controllable surfaces.</a:t>
            </a:r>
          </a:p>
          <a:p>
            <a:r>
              <a:rPr lang="en-US" sz="1300" dirty="0"/>
              <a:t>- Wrote AI/machine learning algorithm to optimize range boost/jamming protection.</a:t>
            </a:r>
          </a:p>
        </p:txBody>
      </p:sp>
      <p:sp>
        <p:nvSpPr>
          <p:cNvPr id="192" name="Shape 192"/>
          <p:cNvSpPr txBox="1"/>
          <p:nvPr/>
        </p:nvSpPr>
        <p:spPr>
          <a:xfrm>
            <a:off x="2607675" y="4344346"/>
            <a:ext cx="2653200" cy="411900"/>
          </a:xfrm>
          <a:prstGeom prst="rect">
            <a:avLst/>
          </a:prstGeom>
          <a:noFill/>
          <a:ln>
            <a:noFill/>
          </a:ln>
        </p:spPr>
        <p:txBody>
          <a:bodyPr wrap="square" lIns="91425" tIns="91425" rIns="91425" bIns="91425" anchor="t" anchorCtr="0">
            <a:noAutofit/>
          </a:bodyPr>
          <a:lstStyle/>
          <a:p>
            <a:pPr marL="0" lvl="0" indent="-69850" algn="ctr" rtl="0">
              <a:spcBef>
                <a:spcPts val="0"/>
              </a:spcBef>
              <a:buClr>
                <a:schemeClr val="dk1"/>
              </a:buClr>
              <a:buSzPts val="1100"/>
              <a:buFont typeface="Arial"/>
              <a:buNone/>
            </a:pPr>
            <a:r>
              <a:rPr lang="en" sz="1800" b="1" dirty="0">
                <a:solidFill>
                  <a:schemeClr val="dk1"/>
                </a:solidFill>
              </a:rPr>
              <a:t>Traction &amp; Milestones</a:t>
            </a:r>
          </a:p>
        </p:txBody>
      </p:sp>
      <p:pic>
        <p:nvPicPr>
          <p:cNvPr id="1026" name="Picture 2" descr="https://lh5.googleusercontent.com/hGng3u6SuOAxXRjl9lK6-fj6DNaY_7kpK_rVD_TJ9g0AXjWg6ZSAFBHx1JNHNN_Fvq5QJdmDZh4OXtLfP5wVHR9NKZKMlgA1D-x6I8H-P5U4ob-uXwlgjbFxLcurymh3h5MwchFD">
            <a:extLst>
              <a:ext uri="{FF2B5EF4-FFF2-40B4-BE49-F238E27FC236}">
                <a16:creationId xmlns:a16="http://schemas.microsoft.com/office/drawing/2014/main" id="{0B847415-896A-4149-9E3D-EC8A2CD3C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3675" y="559646"/>
            <a:ext cx="3901200" cy="969088"/>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191">
            <a:extLst>
              <a:ext uri="{FF2B5EF4-FFF2-40B4-BE49-F238E27FC236}">
                <a16:creationId xmlns:a16="http://schemas.microsoft.com/office/drawing/2014/main" id="{3DFFAAD0-BCFC-4394-9AC4-54A9A4FBC160}"/>
              </a:ext>
            </a:extLst>
          </p:cNvPr>
          <p:cNvSpPr txBox="1"/>
          <p:nvPr/>
        </p:nvSpPr>
        <p:spPr>
          <a:xfrm>
            <a:off x="2560320" y="4601386"/>
            <a:ext cx="2651760" cy="411480"/>
          </a:xfrm>
          <a:prstGeom prst="rect">
            <a:avLst/>
          </a:prstGeom>
          <a:noFill/>
          <a:ln>
            <a:noFill/>
          </a:ln>
        </p:spPr>
        <p:txBody>
          <a:bodyPr wrap="square" lIns="91425" tIns="91425" rIns="91425" bIns="91425" anchor="t" anchorCtr="0">
            <a:noAutofit/>
          </a:bodyPr>
          <a:lstStyle/>
          <a:p>
            <a:pPr marL="139700" lvl="0" algn="ctr" rtl="0">
              <a:spcBef>
                <a:spcPts val="0"/>
              </a:spcBef>
              <a:spcAft>
                <a:spcPts val="0"/>
              </a:spcAft>
              <a:buSzPts val="1400"/>
            </a:pPr>
            <a:r>
              <a:rPr lang="en" dirty="0"/>
              <a:t>Date Founded: Dec 2017</a:t>
            </a:r>
          </a:p>
        </p:txBody>
      </p:sp>
      <p:sp>
        <p:nvSpPr>
          <p:cNvPr id="14" name="Rectangle 13">
            <a:extLst>
              <a:ext uri="{FF2B5EF4-FFF2-40B4-BE49-F238E27FC236}">
                <a16:creationId xmlns:a16="http://schemas.microsoft.com/office/drawing/2014/main" id="{C537F496-152D-4B3E-B430-00BD1149791B}"/>
              </a:ext>
            </a:extLst>
          </p:cNvPr>
          <p:cNvSpPr/>
          <p:nvPr/>
        </p:nvSpPr>
        <p:spPr>
          <a:xfrm>
            <a:off x="2219775" y="4413357"/>
            <a:ext cx="3429000" cy="2099785"/>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62769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3626</TotalTime>
  <Words>1568</Words>
  <Application>Microsoft Office PowerPoint</Application>
  <PresentationFormat>Custom</PresentationFormat>
  <Paragraphs>172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Helvetica Neue</vt:lpstr>
      <vt:lpstr>Ubuntu Condensed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Cavanaugh</dc:creator>
  <cp:lastModifiedBy>Sara Cavanaugh</cp:lastModifiedBy>
  <cp:revision>37</cp:revision>
  <dcterms:modified xsi:type="dcterms:W3CDTF">2018-01-02T17:47:52Z</dcterms:modified>
</cp:coreProperties>
</file>